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56" r:id="rId3"/>
    <p:sldId id="257" r:id="rId4"/>
    <p:sldId id="258" r:id="rId5"/>
    <p:sldId id="263" r:id="rId6"/>
    <p:sldId id="259" r:id="rId7"/>
    <p:sldId id="261" r:id="rId8"/>
    <p:sldId id="260" r:id="rId9"/>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713" autoAdjust="0"/>
  </p:normalViewPr>
  <p:slideViewPr>
    <p:cSldViewPr>
      <p:cViewPr varScale="1">
        <p:scale>
          <a:sx n="83" d="100"/>
          <a:sy n="83" d="100"/>
        </p:scale>
        <p:origin x="682"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F3FB9-BC44-4BE7-A0F4-BC231EF487AE}" type="datetimeFigureOut">
              <a:rPr lang="de-DE" smtClean="0"/>
              <a:t>23.10.2023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DBF7A-0883-46DD-9F4E-3FF27AFD831C}" type="slidenum">
              <a:rPr lang="de-DE" smtClean="0"/>
              <a:t>‹Nr.›</a:t>
            </a:fld>
            <a:endParaRPr lang="de-DE"/>
          </a:p>
        </p:txBody>
      </p:sp>
    </p:spTree>
    <p:extLst>
      <p:ext uri="{BB962C8B-B14F-4D97-AF65-F5344CB8AC3E}">
        <p14:creationId xmlns:p14="http://schemas.microsoft.com/office/powerpoint/2010/main" val="594424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99DBF7A-0883-46DD-9F4E-3FF27AFD831C}" type="slidenum">
              <a:rPr lang="de-DE" smtClean="0"/>
              <a:t>7</a:t>
            </a:fld>
            <a:endParaRPr lang="de-DE"/>
          </a:p>
        </p:txBody>
      </p:sp>
    </p:spTree>
    <p:extLst>
      <p:ext uri="{BB962C8B-B14F-4D97-AF65-F5344CB8AC3E}">
        <p14:creationId xmlns:p14="http://schemas.microsoft.com/office/powerpoint/2010/main" val="387797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199456" y="1122363"/>
            <a:ext cx="9468544" cy="2387600"/>
          </a:xfrm>
        </p:spPr>
        <p:txBody>
          <a:bodyPr anchor="b" anchorCtr="0"/>
          <a:lstStyle>
            <a:lvl1pPr algn="ctr">
              <a:defRPr sz="3375" b="1">
                <a:solidFill>
                  <a:srgbClr val="0A2F46"/>
                </a:solidFill>
                <a:latin typeface="Century Gothic" panose="020B0502020202020204" pitchFamily="34" charset="0"/>
              </a:defRPr>
            </a:lvl1pPr>
          </a:lstStyle>
          <a:p>
            <a:r>
              <a:rPr lang="de-DE" dirty="0"/>
              <a:t>Titel hinzufügen</a:t>
            </a:r>
          </a:p>
        </p:txBody>
      </p:sp>
      <p:sp>
        <p:nvSpPr>
          <p:cNvPr id="3" name="Untertitel 2"/>
          <p:cNvSpPr>
            <a:spLocks noGrp="1"/>
          </p:cNvSpPr>
          <p:nvPr>
            <p:ph type="subTitle" idx="1" hasCustomPrompt="1"/>
          </p:nvPr>
        </p:nvSpPr>
        <p:spPr>
          <a:xfrm>
            <a:off x="1199456" y="3602038"/>
            <a:ext cx="9468544" cy="1655762"/>
          </a:xfrm>
        </p:spPr>
        <p:txBody>
          <a:bodyPr>
            <a:normAutofit/>
          </a:bodyPr>
          <a:lstStyle>
            <a:lvl1pPr marL="0" indent="0" algn="ctr">
              <a:buNone/>
              <a:defRPr sz="1800">
                <a:solidFill>
                  <a:srgbClr val="0C4263"/>
                </a:solidFill>
                <a:latin typeface="Century Gothic" panose="020B0502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dirty="0"/>
              <a:t>Untertitel hinzufügen</a:t>
            </a:r>
          </a:p>
        </p:txBody>
      </p:sp>
      <p:sp>
        <p:nvSpPr>
          <p:cNvPr id="4" name="Datumsplatzhalter 3"/>
          <p:cNvSpPr>
            <a:spLocks noGrp="1"/>
          </p:cNvSpPr>
          <p:nvPr>
            <p:ph type="dt" sz="half" idx="10"/>
          </p:nvPr>
        </p:nvSpPr>
        <p:spPr>
          <a:xfrm>
            <a:off x="1199456" y="6356354"/>
            <a:ext cx="2381944" cy="365125"/>
          </a:xfrm>
          <a:prstGeom prst="rect">
            <a:avLst/>
          </a:prstGeom>
        </p:spPr>
        <p:txBody>
          <a:bodyPr anchor="ctr" anchorCtr="0"/>
          <a:lstStyle>
            <a:lvl1pPr>
              <a:defRPr sz="750">
                <a:latin typeface="+mn-lt"/>
              </a:defRPr>
            </a:lvl1pPr>
          </a:lstStyle>
          <a:p>
            <a:fld id="{6537FEA4-F83A-4179-BBDF-BB55DE396F78}" type="datetimeFigureOut">
              <a:rPr lang="de-DE" smtClean="0"/>
              <a:pPr/>
              <a:t>23.10.2023</a:t>
            </a:fld>
            <a:endParaRPr lang="de-DE"/>
          </a:p>
        </p:txBody>
      </p:sp>
      <p:sp>
        <p:nvSpPr>
          <p:cNvPr id="5" name="Fußzeilenplatzhalter 4"/>
          <p:cNvSpPr>
            <a:spLocks noGrp="1"/>
          </p:cNvSpPr>
          <p:nvPr>
            <p:ph type="ftr" sz="quarter" idx="11"/>
          </p:nvPr>
        </p:nvSpPr>
        <p:spPr/>
        <p:txBody>
          <a:bodyPr/>
          <a:lstStyle>
            <a:lvl1pPr>
              <a:defRPr sz="750">
                <a:latin typeface="+mn-lt"/>
              </a:defRPr>
            </a:lvl1pPr>
          </a:lstStyle>
          <a:p>
            <a:endParaRPr lang="de-DE"/>
          </a:p>
        </p:txBody>
      </p:sp>
      <p:sp>
        <p:nvSpPr>
          <p:cNvPr id="6" name="Foliennummernplatzhalter 5"/>
          <p:cNvSpPr>
            <a:spLocks noGrp="1"/>
          </p:cNvSpPr>
          <p:nvPr>
            <p:ph type="sldNum" sz="quarter" idx="12"/>
          </p:nvPr>
        </p:nvSpPr>
        <p:spPr>
          <a:xfrm>
            <a:off x="8610600" y="6356354"/>
            <a:ext cx="2093912" cy="365125"/>
          </a:xfrm>
        </p:spPr>
        <p:txBody>
          <a:bodyPr/>
          <a:lstStyle>
            <a:lvl1pPr>
              <a:defRPr sz="750">
                <a:latin typeface="+mn-lt"/>
              </a:defRPr>
            </a:lvl1pPr>
          </a:lstStyle>
          <a:p>
            <a:fld id="{7BC3B62B-2247-4435-90EB-9C4C86118551}" type="slidenum">
              <a:rPr lang="de-DE" smtClean="0"/>
              <a:pPr/>
              <a:t>‹Nr.›</a:t>
            </a:fld>
            <a:endParaRPr lang="de-DE"/>
          </a:p>
        </p:txBody>
      </p:sp>
      <p:cxnSp>
        <p:nvCxnSpPr>
          <p:cNvPr id="9" name="Gerader Verbinder 8">
            <a:extLst>
              <a:ext uri="{FF2B5EF4-FFF2-40B4-BE49-F238E27FC236}">
                <a16:creationId xmlns:a16="http://schemas.microsoft.com/office/drawing/2014/main" id="{86924DED-D754-4B5E-9A87-B12C2EEED4A5}"/>
              </a:ext>
            </a:extLst>
          </p:cNvPr>
          <p:cNvCxnSpPr>
            <a:cxnSpLocks/>
          </p:cNvCxnSpPr>
          <p:nvPr/>
        </p:nvCxnSpPr>
        <p:spPr>
          <a:xfrm>
            <a:off x="1199456" y="3501008"/>
            <a:ext cx="9468544" cy="0"/>
          </a:xfrm>
          <a:prstGeom prst="line">
            <a:avLst/>
          </a:prstGeom>
          <a:ln w="5715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6770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7436" y="980729"/>
            <a:ext cx="10346365" cy="565974"/>
          </a:xfrm>
        </p:spPr>
        <p:txBody>
          <a:bodyPr>
            <a:noAutofit/>
          </a:bodyPr>
          <a:lstStyle>
            <a:lvl1pPr>
              <a:defRPr sz="2100">
                <a:solidFill>
                  <a:srgbClr val="0A2F46"/>
                </a:solidFill>
                <a:latin typeface="Century Gothic" panose="020B0502020202020204" pitchFamily="34" charset="0"/>
              </a:defRPr>
            </a:lvl1pPr>
          </a:lstStyle>
          <a:p>
            <a:r>
              <a:rPr lang="de-DE" dirty="0"/>
              <a:t>Überschrift</a:t>
            </a:r>
          </a:p>
        </p:txBody>
      </p:sp>
      <p:sp>
        <p:nvSpPr>
          <p:cNvPr id="3" name="Inhaltsplatzhalter 2"/>
          <p:cNvSpPr>
            <a:spLocks noGrp="1"/>
          </p:cNvSpPr>
          <p:nvPr>
            <p:ph idx="1" hasCustomPrompt="1"/>
          </p:nvPr>
        </p:nvSpPr>
        <p:spPr>
          <a:xfrm>
            <a:off x="1007436" y="1825625"/>
            <a:ext cx="10346365" cy="4351338"/>
          </a:xfrm>
        </p:spPr>
        <p:txBody>
          <a:bodyPr/>
          <a:lstStyle>
            <a:lvl1pPr>
              <a:defRPr>
                <a:solidFill>
                  <a:srgbClr val="0C4263"/>
                </a:solidFill>
              </a:defRPr>
            </a:lvl1pPr>
            <a:lvl2pPr>
              <a:defRPr>
                <a:solidFill>
                  <a:srgbClr val="0C4263"/>
                </a:solidFill>
              </a:defRPr>
            </a:lvl2pPr>
            <a:lvl3pPr>
              <a:defRPr>
                <a:solidFill>
                  <a:srgbClr val="0C4263"/>
                </a:solidFill>
              </a:defRPr>
            </a:lvl3pPr>
            <a:lvl4pPr>
              <a:defRPr>
                <a:solidFill>
                  <a:srgbClr val="0C4263"/>
                </a:solidFill>
              </a:defRPr>
            </a:lvl4pPr>
            <a:lvl5pPr>
              <a:defRPr>
                <a:solidFill>
                  <a:srgbClr val="0C4263"/>
                </a:solidFill>
              </a:defRPr>
            </a:lvl5pPr>
          </a:lstStyle>
          <a:p>
            <a:pPr lvl="0"/>
            <a:r>
              <a:rPr lang="de-DE" dirty="0"/>
              <a:t>Textmasterformt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1007435" y="6381330"/>
            <a:ext cx="2573965" cy="329125"/>
          </a:xfrm>
          <a:prstGeom prst="rect">
            <a:avLst/>
          </a:prstGeom>
        </p:spPr>
        <p:txBody>
          <a:bodyPr anchor="ctr" anchorCtr="0"/>
          <a:lstStyle>
            <a:lvl1pPr>
              <a:defRPr sz="788"/>
            </a:lvl1pPr>
          </a:lstStyle>
          <a:p>
            <a:fld id="{6537FEA4-F83A-4179-BBDF-BB55DE396F78}" type="datetimeFigureOut">
              <a:rPr lang="de-DE" smtClean="0"/>
              <a:pPr/>
              <a:t>23.10.2023</a:t>
            </a:fld>
            <a:endParaRPr lang="de-DE"/>
          </a:p>
        </p:txBody>
      </p:sp>
      <p:sp>
        <p:nvSpPr>
          <p:cNvPr id="5" name="Fußzeilenplatzhalter 4"/>
          <p:cNvSpPr>
            <a:spLocks noGrp="1"/>
          </p:cNvSpPr>
          <p:nvPr>
            <p:ph type="ftr" sz="quarter" idx="11"/>
          </p:nvPr>
        </p:nvSpPr>
        <p:spPr/>
        <p:txBody>
          <a:bodyPr/>
          <a:lstStyle>
            <a:lvl1pPr>
              <a:defRPr sz="750">
                <a:latin typeface="+mn-lt"/>
              </a:defRPr>
            </a:lvl1pPr>
          </a:lstStyle>
          <a:p>
            <a:endParaRPr lang="de-DE"/>
          </a:p>
        </p:txBody>
      </p:sp>
      <p:sp>
        <p:nvSpPr>
          <p:cNvPr id="6" name="Foliennummernplatzhalter 5"/>
          <p:cNvSpPr>
            <a:spLocks noGrp="1"/>
          </p:cNvSpPr>
          <p:nvPr>
            <p:ph type="sldNum" sz="quarter" idx="12"/>
          </p:nvPr>
        </p:nvSpPr>
        <p:spPr/>
        <p:txBody>
          <a:bodyPr/>
          <a:lstStyle>
            <a:lvl1pPr>
              <a:defRPr sz="750">
                <a:latin typeface="+mn-lt"/>
              </a:defRPr>
            </a:lvl1pPr>
          </a:lstStyle>
          <a:p>
            <a:fld id="{7BC3B62B-2247-4435-90EB-9C4C86118551}" type="slidenum">
              <a:rPr lang="de-DE" smtClean="0"/>
              <a:pPr/>
              <a:t>‹Nr.›</a:t>
            </a:fld>
            <a:endParaRPr lang="de-DE"/>
          </a:p>
        </p:txBody>
      </p:sp>
      <p:cxnSp>
        <p:nvCxnSpPr>
          <p:cNvPr id="8" name="Gerader Verbinder 7">
            <a:extLst>
              <a:ext uri="{FF2B5EF4-FFF2-40B4-BE49-F238E27FC236}">
                <a16:creationId xmlns:a16="http://schemas.microsoft.com/office/drawing/2014/main" id="{43AB7344-5586-4A44-8CCE-B9A70724292A}"/>
              </a:ext>
            </a:extLst>
          </p:cNvPr>
          <p:cNvCxnSpPr>
            <a:cxnSpLocks/>
          </p:cNvCxnSpPr>
          <p:nvPr/>
        </p:nvCxnSpPr>
        <p:spPr>
          <a:xfrm>
            <a:off x="1007434" y="1556792"/>
            <a:ext cx="10346367" cy="0"/>
          </a:xfrm>
          <a:prstGeom prst="line">
            <a:avLst/>
          </a:prstGeom>
          <a:ln w="5715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45713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55000"/>
            <a:lum/>
          </a:blip>
          <a:srcRect/>
          <a:stretch>
            <a:fillRect l="23000" r="-7000" b="-50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11425" y="942160"/>
            <a:ext cx="10442376" cy="686641"/>
          </a:xfrm>
          <a:prstGeom prst="rect">
            <a:avLst/>
          </a:prstGeom>
        </p:spPr>
        <p:txBody>
          <a:bodyPr vert="horz" lIns="91440" tIns="45720" rIns="91440" bIns="45720" rtlCol="0" anchor="ctr">
            <a:normAutofit/>
          </a:bodyPr>
          <a:lstStyle/>
          <a:p>
            <a:r>
              <a:rPr lang="de-DE" dirty="0"/>
              <a:t>Überschrift bearbeiten</a:t>
            </a:r>
          </a:p>
        </p:txBody>
      </p:sp>
      <p:sp>
        <p:nvSpPr>
          <p:cNvPr id="3" name="Textplatzhalter 2"/>
          <p:cNvSpPr>
            <a:spLocks noGrp="1"/>
          </p:cNvSpPr>
          <p:nvPr>
            <p:ph type="body" idx="1"/>
          </p:nvPr>
        </p:nvSpPr>
        <p:spPr>
          <a:xfrm>
            <a:off x="911425" y="1825625"/>
            <a:ext cx="10442376"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750">
                <a:solidFill>
                  <a:schemeClr val="tx1">
                    <a:tint val="75000"/>
                  </a:schemeClr>
                </a:solidFill>
                <a:latin typeface="+mn-lt"/>
              </a:defRPr>
            </a:lvl1pPr>
          </a:lstStyle>
          <a:p>
            <a:endParaRPr lang="de-DE"/>
          </a:p>
        </p:txBody>
      </p:sp>
      <p:sp>
        <p:nvSpPr>
          <p:cNvPr id="6" name="Foliennummernplatzhalt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fld id="{7BC3B62B-2247-4435-90EB-9C4C86118551}" type="slidenum">
              <a:rPr lang="de-DE" smtClean="0"/>
              <a:pPr/>
              <a:t>‹Nr.›</a:t>
            </a:fld>
            <a:endParaRPr lang="de-DE"/>
          </a:p>
        </p:txBody>
      </p:sp>
      <p:pic>
        <p:nvPicPr>
          <p:cNvPr id="8" name="Grafik 7">
            <a:extLst>
              <a:ext uri="{FF2B5EF4-FFF2-40B4-BE49-F238E27FC236}">
                <a16:creationId xmlns:a16="http://schemas.microsoft.com/office/drawing/2014/main" id="{83D87DF2-7891-450A-A208-7B43EED0EEB1}"/>
              </a:ext>
            </a:extLst>
          </p:cNvPr>
          <p:cNvPicPr preferRelativeResize="0">
            <a:picLocks noChangeAspect="1"/>
          </p:cNvPicPr>
          <p:nvPr/>
        </p:nvPicPr>
        <p:blipFill>
          <a:blip r:embed="rId5"/>
          <a:stretch>
            <a:fillRect/>
          </a:stretch>
        </p:blipFill>
        <p:spPr>
          <a:xfrm>
            <a:off x="47329" y="29994"/>
            <a:ext cx="4182776" cy="912167"/>
          </a:xfrm>
          <a:prstGeom prst="rect">
            <a:avLst/>
          </a:prstGeom>
        </p:spPr>
      </p:pic>
      <p:sp>
        <p:nvSpPr>
          <p:cNvPr id="7" name="Datumsplatzhalter 3">
            <a:extLst>
              <a:ext uri="{FF2B5EF4-FFF2-40B4-BE49-F238E27FC236}">
                <a16:creationId xmlns:a16="http://schemas.microsoft.com/office/drawing/2014/main" id="{79569013-CE10-4ADD-9070-2458102F1F11}"/>
              </a:ext>
            </a:extLst>
          </p:cNvPr>
          <p:cNvSpPr>
            <a:spLocks noGrp="1"/>
          </p:cNvSpPr>
          <p:nvPr>
            <p:ph type="dt" sz="half" idx="2"/>
          </p:nvPr>
        </p:nvSpPr>
        <p:spPr>
          <a:xfrm>
            <a:off x="911426" y="6356354"/>
            <a:ext cx="2669975" cy="365125"/>
          </a:xfrm>
          <a:prstGeom prst="rect">
            <a:avLst/>
          </a:prstGeom>
        </p:spPr>
        <p:txBody>
          <a:bodyPr anchor="ctr" anchorCtr="0"/>
          <a:lstStyle>
            <a:lvl1pPr>
              <a:defRPr sz="750">
                <a:latin typeface="+mn-lt"/>
              </a:defRPr>
            </a:lvl1pPr>
          </a:lstStyle>
          <a:p>
            <a:fld id="{6537FEA4-F83A-4179-BBDF-BB55DE396F78}" type="datetimeFigureOut">
              <a:rPr lang="de-DE" smtClean="0"/>
              <a:pPr/>
              <a:t>23.10.2023</a:t>
            </a:fld>
            <a:endParaRPr lang="de-DE"/>
          </a:p>
        </p:txBody>
      </p:sp>
    </p:spTree>
    <p:extLst>
      <p:ext uri="{BB962C8B-B14F-4D97-AF65-F5344CB8AC3E}">
        <p14:creationId xmlns:p14="http://schemas.microsoft.com/office/powerpoint/2010/main" val="112068117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514350" rtl="0" eaLnBrk="1" latinLnBrk="0" hangingPunct="1">
        <a:lnSpc>
          <a:spcPct val="90000"/>
        </a:lnSpc>
        <a:spcBef>
          <a:spcPct val="0"/>
        </a:spcBef>
        <a:buNone/>
        <a:defRPr sz="2100" kern="1200">
          <a:solidFill>
            <a:schemeClr val="tx1"/>
          </a:solidFill>
          <a:latin typeface="Century Gothic" panose="020B0502020202020204" pitchFamily="34"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ziese@hcgbeilstein.de"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66FC1-9A2D-42A3-B7DC-D3F8777B146B}"/>
              </a:ext>
            </a:extLst>
          </p:cNvPr>
          <p:cNvSpPr>
            <a:spLocks noGrp="1"/>
          </p:cNvSpPr>
          <p:nvPr>
            <p:ph type="ctrTitle"/>
          </p:nvPr>
        </p:nvSpPr>
        <p:spPr/>
        <p:txBody>
          <a:bodyPr>
            <a:normAutofit/>
          </a:bodyPr>
          <a:lstStyle/>
          <a:p>
            <a:r>
              <a:rPr lang="de-DE" sz="4000" dirty="0"/>
              <a:t>Deutsch</a:t>
            </a:r>
          </a:p>
        </p:txBody>
      </p:sp>
      <p:sp>
        <p:nvSpPr>
          <p:cNvPr id="3" name="Untertitel 2">
            <a:extLst>
              <a:ext uri="{FF2B5EF4-FFF2-40B4-BE49-F238E27FC236}">
                <a16:creationId xmlns:a16="http://schemas.microsoft.com/office/drawing/2014/main" id="{EB9A81C4-27C3-4286-9A1C-78CC3A7BFD9E}"/>
              </a:ext>
            </a:extLst>
          </p:cNvPr>
          <p:cNvSpPr>
            <a:spLocks noGrp="1"/>
          </p:cNvSpPr>
          <p:nvPr>
            <p:ph type="subTitle" idx="1"/>
          </p:nvPr>
        </p:nvSpPr>
        <p:spPr/>
        <p:txBody>
          <a:bodyPr/>
          <a:lstStyle/>
          <a:p>
            <a:r>
              <a:rPr lang="de-DE" dirty="0"/>
              <a:t>Am HCG Beilstein</a:t>
            </a:r>
          </a:p>
        </p:txBody>
      </p:sp>
    </p:spTree>
    <p:extLst>
      <p:ext uri="{BB962C8B-B14F-4D97-AF65-F5344CB8AC3E}">
        <p14:creationId xmlns:p14="http://schemas.microsoft.com/office/powerpoint/2010/main" val="1416076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1424" y="727510"/>
            <a:ext cx="6419056" cy="1143000"/>
          </a:xfrm>
        </p:spPr>
        <p:txBody>
          <a:bodyPr>
            <a:normAutofit/>
          </a:bodyPr>
          <a:lstStyle/>
          <a:p>
            <a:pPr algn="l"/>
            <a:r>
              <a:rPr lang="de-DE" sz="4000" dirty="0">
                <a:solidFill>
                  <a:schemeClr val="tx1"/>
                </a:solidFill>
              </a:rPr>
              <a:t>Deutsch</a:t>
            </a:r>
          </a:p>
        </p:txBody>
      </p:sp>
      <p:sp>
        <p:nvSpPr>
          <p:cNvPr id="10" name="Inhaltsplatzhalter 9"/>
          <p:cNvSpPr>
            <a:spLocks noGrp="1"/>
          </p:cNvSpPr>
          <p:nvPr>
            <p:ph idx="1"/>
          </p:nvPr>
        </p:nvSpPr>
        <p:spPr>
          <a:xfrm>
            <a:off x="1055440" y="1882497"/>
            <a:ext cx="10297144" cy="4433887"/>
          </a:xfrm>
        </p:spPr>
        <p:txBody>
          <a:bodyPr>
            <a:normAutofit/>
          </a:bodyPr>
          <a:lstStyle/>
          <a:p>
            <a:pPr marL="0" indent="0" algn="just">
              <a:buNone/>
            </a:pPr>
            <a:r>
              <a:rPr lang="de-DE" sz="2400" dirty="0"/>
              <a:t>Liebe Viertklässlerin, lieber Viertklässler,</a:t>
            </a:r>
          </a:p>
          <a:p>
            <a:pPr marL="0" indent="0" algn="just">
              <a:buNone/>
            </a:pPr>
            <a:r>
              <a:rPr lang="de-DE" sz="2400" dirty="0"/>
              <a:t>herzlich willkommen im Fachbereich Deutsch!</a:t>
            </a:r>
          </a:p>
          <a:p>
            <a:pPr marL="0" indent="0" algn="just">
              <a:buNone/>
            </a:pPr>
            <a:r>
              <a:rPr lang="de-DE" sz="2400" dirty="0"/>
              <a:t>Du darfst uns zu einem kurzen virtuellen Rundgang durch die Klassenzimmer folgen. </a:t>
            </a:r>
          </a:p>
          <a:p>
            <a:pPr marL="0" indent="0" algn="just">
              <a:buNone/>
            </a:pPr>
            <a:endParaRPr lang="de-DE" sz="2400" dirty="0"/>
          </a:p>
          <a:p>
            <a:pPr marL="0" indent="0">
              <a:buNone/>
            </a:pPr>
            <a:r>
              <a:rPr lang="de-DE" sz="3600" i="1" dirty="0"/>
              <a:t>Viel Spaß wünschen Dir </a:t>
            </a:r>
          </a:p>
          <a:p>
            <a:pPr marL="0" indent="0">
              <a:buNone/>
            </a:pPr>
            <a:r>
              <a:rPr lang="de-DE" sz="3600" i="1" dirty="0"/>
              <a:t>die Deutschlehrerinnen </a:t>
            </a:r>
          </a:p>
          <a:p>
            <a:pPr marL="0" indent="0">
              <a:buNone/>
            </a:pPr>
            <a:r>
              <a:rPr lang="de-DE" sz="3600" i="1" dirty="0"/>
              <a:t>und Deutschlehrer </a:t>
            </a:r>
          </a:p>
          <a:p>
            <a:pPr marL="0" indent="0" algn="ctr">
              <a:buNone/>
            </a:pPr>
            <a:endParaRPr lang="de-DE" sz="2400" dirty="0"/>
          </a:p>
        </p:txBody>
      </p:sp>
      <p:pic>
        <p:nvPicPr>
          <p:cNvPr id="7" name="Picture 2" descr="Menschliche Fersen Spuren Fußspuren . Schritte Silhouette Lizenzfrei  Nutzbare Vektorgrafiken, Clip Arts, Illustrationen. Image 9803209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154" b="99077" l="4077" r="94462">
                        <a14:foregroundMark x1="52692" y1="57308" x2="61538" y2="55385"/>
                        <a14:foregroundMark x1="42000" y1="52000" x2="42000" y2="52000"/>
                        <a14:foregroundMark x1="49308" y1="46231" x2="49308" y2="46231"/>
                        <a14:foregroundMark x1="68077" y1="26692" x2="68077" y2="26692"/>
                        <a14:foregroundMark x1="64231" y1="35923" x2="64231" y2="35923"/>
                        <a14:foregroundMark x1="82615" y1="28231" x2="82615" y2="28231"/>
                        <a14:foregroundMark x1="78000" y1="35923" x2="78000" y2="35923"/>
                        <a14:foregroundMark x1="90615" y1="7923" x2="90615" y2="7923"/>
                        <a14:foregroundMark x1="94462" y1="2154" x2="94462" y2="2154"/>
                        <a14:foregroundMark x1="78769" y1="2923" x2="78769" y2="2923"/>
                        <a14:foregroundMark x1="78769" y1="11385" x2="78769" y2="11385"/>
                        <a14:foregroundMark x1="38923" y1="69615" x2="38923" y2="69615"/>
                        <a14:foregroundMark x1="32077" y1="76846" x2="32077" y2="76846"/>
                        <a14:foregroundMark x1="22462" y1="67308" x2="22462" y2="67308"/>
                        <a14:foregroundMark x1="19000" y1="73462" x2="19000" y2="73462"/>
                        <a14:foregroundMark x1="7154" y1="90692" x2="7154" y2="90692"/>
                        <a14:foregroundMark x1="5615" y1="94846" x2="5615" y2="94846"/>
                        <a14:foregroundMark x1="4077" y1="96385" x2="4077" y2="96385"/>
                        <a14:foregroundMark x1="22077" y1="93692" x2="22077" y2="93692"/>
                        <a14:foregroundMark x1="15538" y1="99077" x2="15538" y2="99077"/>
                        <a14:foregroundMark x1="63846" y1="36308" x2="63846" y2="36308"/>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6023991" y="3089236"/>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63629" y="735643"/>
            <a:ext cx="6419056" cy="1143000"/>
          </a:xfrm>
        </p:spPr>
        <p:txBody>
          <a:bodyPr>
            <a:normAutofit/>
          </a:bodyPr>
          <a:lstStyle/>
          <a:p>
            <a:pPr algn="l"/>
            <a:r>
              <a:rPr lang="de-DE" sz="4000" dirty="0">
                <a:solidFill>
                  <a:schemeClr val="tx1"/>
                </a:solidFill>
              </a:rPr>
              <a:t>Deutsch</a:t>
            </a:r>
          </a:p>
        </p:txBody>
      </p:sp>
      <p:pic>
        <p:nvPicPr>
          <p:cNvPr id="3" name="Inhaltsplatzhalt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845"/>
          <a:stretch/>
        </p:blipFill>
        <p:spPr>
          <a:xfrm>
            <a:off x="1088878" y="1700808"/>
            <a:ext cx="3312368" cy="2329431"/>
          </a:xfrm>
        </p:spPr>
      </p:pic>
      <p:sp>
        <p:nvSpPr>
          <p:cNvPr id="12" name="Abgerundete rechteckige Legende 11"/>
          <p:cNvSpPr/>
          <p:nvPr/>
        </p:nvSpPr>
        <p:spPr>
          <a:xfrm>
            <a:off x="5916165" y="1668508"/>
            <a:ext cx="5363818" cy="2359899"/>
          </a:xfrm>
          <a:prstGeom prst="wedgeRoundRectCallout">
            <a:avLst>
              <a:gd name="adj1" fmla="val 40425"/>
              <a:gd name="adj2" fmla="val 72730"/>
              <a:gd name="adj3" fmla="val 16667"/>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u="sng" dirty="0"/>
              <a:t>Bücherkisten-Projekt</a:t>
            </a:r>
          </a:p>
          <a:p>
            <a:r>
              <a:rPr lang="de-DE" dirty="0"/>
              <a:t>Die Schüler*innen dürfen sich in unserer schuleigenen Bibliothek ein Buch aussuchen. </a:t>
            </a:r>
          </a:p>
          <a:p>
            <a:r>
              <a:rPr lang="de-DE" dirty="0"/>
              <a:t>Um es den Mitschüler*innen möglichst lebendig und anschaulich zu präsentieren, basteln sie aus einem Schuhkarton eine Bücherkiste, die eine spannende und interessante Szene zeigt.</a:t>
            </a:r>
          </a:p>
        </p:txBody>
      </p:sp>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b="16812"/>
          <a:stretch/>
        </p:blipFill>
        <p:spPr>
          <a:xfrm>
            <a:off x="3503712" y="4191384"/>
            <a:ext cx="2160240" cy="2405968"/>
          </a:xfrm>
          <a:prstGeom prst="rect">
            <a:avLst/>
          </a:prstGeom>
        </p:spPr>
      </p:pic>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916165" y="4175373"/>
            <a:ext cx="3204171" cy="2392387"/>
          </a:xfrm>
          <a:prstGeom prst="rect">
            <a:avLst/>
          </a:prstGeom>
        </p:spPr>
      </p:pic>
      <p:pic>
        <p:nvPicPr>
          <p:cNvPr id="17" name="Grafik 16"/>
          <p:cNvPicPr>
            <a:picLocks noChangeAspect="1"/>
          </p:cNvPicPr>
          <p:nvPr/>
        </p:nvPicPr>
        <p:blipFill rotWithShape="1">
          <a:blip r:embed="rId5" cstate="print">
            <a:extLst>
              <a:ext uri="{28A0092B-C50C-407E-A947-70E740481C1C}">
                <a14:useLocalDpi xmlns:a14="http://schemas.microsoft.com/office/drawing/2010/main" val="0"/>
              </a:ext>
            </a:extLst>
          </a:blip>
          <a:srcRect l="4824" b="20868"/>
          <a:stretch/>
        </p:blipFill>
        <p:spPr>
          <a:xfrm>
            <a:off x="1101738" y="4204353"/>
            <a:ext cx="2149761" cy="23929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2424" y="714124"/>
            <a:ext cx="6419056" cy="1143000"/>
          </a:xfrm>
        </p:spPr>
        <p:txBody>
          <a:bodyPr>
            <a:normAutofit/>
          </a:bodyPr>
          <a:lstStyle/>
          <a:p>
            <a:pPr algn="l"/>
            <a:r>
              <a:rPr lang="de-DE" sz="4000" dirty="0">
                <a:solidFill>
                  <a:schemeClr val="tx1"/>
                </a:solidFill>
              </a:rPr>
              <a:t>Deutsch</a:t>
            </a:r>
          </a:p>
        </p:txBody>
      </p:sp>
      <p:pic>
        <p:nvPicPr>
          <p:cNvPr id="2" name="Inhaltsplatzhalter 1"/>
          <p:cNvPicPr>
            <a:picLocks noGrp="1" noChangeAspect="1"/>
          </p:cNvPicPr>
          <p:nvPr>
            <p:ph idx="1"/>
          </p:nvPr>
        </p:nvPicPr>
        <p:blipFill rotWithShape="1">
          <a:blip r:embed="rId2"/>
          <a:srcRect l="32110" t="26088" r="33899" b="26182"/>
          <a:stretch/>
        </p:blipFill>
        <p:spPr>
          <a:xfrm>
            <a:off x="6403032" y="1700808"/>
            <a:ext cx="4896544" cy="3865693"/>
          </a:xfrm>
          <a:prstGeom prst="rect">
            <a:avLst/>
          </a:prstGeom>
        </p:spPr>
      </p:pic>
      <p:sp>
        <p:nvSpPr>
          <p:cNvPr id="3" name="Abgerundete rechteckige Legende 2"/>
          <p:cNvSpPr/>
          <p:nvPr/>
        </p:nvSpPr>
        <p:spPr>
          <a:xfrm>
            <a:off x="905209" y="1862440"/>
            <a:ext cx="4052018" cy="2714711"/>
          </a:xfrm>
          <a:prstGeom prst="wedgeRoundRectCallout">
            <a:avLst>
              <a:gd name="adj1" fmla="val -39075"/>
              <a:gd name="adj2" fmla="val 75968"/>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000" b="1" u="sng" dirty="0"/>
              <a:t>Gedichtband-Projekt</a:t>
            </a:r>
          </a:p>
          <a:p>
            <a:r>
              <a:rPr lang="de-DE" dirty="0"/>
              <a:t>Die Schüler*innen bekommen die Gelegenheit, zu unterschiedlichen Themen Gedichte zu verfassen. </a:t>
            </a:r>
          </a:p>
          <a:p>
            <a:r>
              <a:rPr lang="de-DE" dirty="0"/>
              <a:t>Die Ergebnisse werden in einem Gedichtband gesammelt. </a:t>
            </a:r>
          </a:p>
          <a:p>
            <a:pPr algn="ctr"/>
            <a:endParaRPr lang="de-DE" b="1" u="sng" dirty="0"/>
          </a:p>
        </p:txBody>
      </p:sp>
      <p:sp>
        <p:nvSpPr>
          <p:cNvPr id="5" name="Textfeld 4"/>
          <p:cNvSpPr txBox="1"/>
          <p:nvPr/>
        </p:nvSpPr>
        <p:spPr>
          <a:xfrm>
            <a:off x="6403031" y="5676529"/>
            <a:ext cx="4896545" cy="646331"/>
          </a:xfrm>
          <a:prstGeom prst="rect">
            <a:avLst/>
          </a:prstGeom>
          <a:noFill/>
          <a:ln>
            <a:solidFill>
              <a:schemeClr val="tx2">
                <a:lumMod val="75000"/>
              </a:schemeClr>
            </a:solidFill>
          </a:ln>
        </p:spPr>
        <p:txBody>
          <a:bodyPr wrap="square" rtlCol="0">
            <a:spAutoFit/>
          </a:bodyPr>
          <a:lstStyle/>
          <a:p>
            <a:r>
              <a:rPr lang="de-DE" sz="1200" dirty="0"/>
              <a:t>Zum Weiterlesen hier entlang:</a:t>
            </a:r>
          </a:p>
          <a:p>
            <a:r>
              <a:rPr lang="de-DE" sz="1200" dirty="0"/>
              <a:t>https://www.hcgbeilstein.de/images/articles1920/_5c_hcg_covid19-gedichtband.pdf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Deutsch</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155" y="3401616"/>
            <a:ext cx="4860244" cy="3456384"/>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46703"/>
            <a:ext cx="5338062" cy="3789040"/>
          </a:xfrm>
          <a:prstGeom prst="rect">
            <a:avLst/>
          </a:prstGeom>
        </p:spPr>
      </p:pic>
      <p:sp>
        <p:nvSpPr>
          <p:cNvPr id="4" name="Inhaltsplatzhalter 3"/>
          <p:cNvSpPr>
            <a:spLocks noGrp="1"/>
          </p:cNvSpPr>
          <p:nvPr>
            <p:ph idx="1"/>
          </p:nvPr>
        </p:nvSpPr>
        <p:spPr>
          <a:xfrm>
            <a:off x="4032380" y="4625752"/>
            <a:ext cx="4296476" cy="2232248"/>
          </a:xfrm>
          <a:prstGeom prst="wedgeRoundRectCallout">
            <a:avLst>
              <a:gd name="adj1" fmla="val 2151"/>
              <a:gd name="adj2" fmla="val -96509"/>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u="sng" dirty="0" smtClean="0">
                <a:solidFill>
                  <a:schemeClr val="bg1"/>
                </a:solidFill>
              </a:rPr>
              <a:t>Die ersten Tage am HCG</a:t>
            </a:r>
          </a:p>
          <a:p>
            <a:r>
              <a:rPr lang="de-DE" dirty="0" smtClean="0">
                <a:solidFill>
                  <a:schemeClr val="bg1"/>
                </a:solidFill>
              </a:rPr>
              <a:t>In den ersten Tagen der 5. Klasse entstanden beim Kennenlernen der Schule diese Plakate. Aufgabe war es, nicht nur die Schule zu erkunden, sondern auch mit Schülern*innen, Lehrern*innen und anderen Personen der Schule in Kontakt zu kommen</a:t>
            </a:r>
            <a:endParaRPr lang="de-DE" dirty="0">
              <a:solidFill>
                <a:schemeClr val="bg1"/>
              </a:solidFill>
            </a:endParaRPr>
          </a:p>
        </p:txBody>
      </p:sp>
    </p:spTree>
    <p:extLst>
      <p:ext uri="{BB962C8B-B14F-4D97-AF65-F5344CB8AC3E}">
        <p14:creationId xmlns:p14="http://schemas.microsoft.com/office/powerpoint/2010/main" val="449222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08073" y="759896"/>
            <a:ext cx="6419056" cy="1143000"/>
          </a:xfrm>
        </p:spPr>
        <p:txBody>
          <a:bodyPr>
            <a:normAutofit/>
          </a:bodyPr>
          <a:lstStyle/>
          <a:p>
            <a:pPr algn="l"/>
            <a:r>
              <a:rPr lang="de-DE" sz="4000" dirty="0">
                <a:solidFill>
                  <a:schemeClr val="tx1"/>
                </a:solidFill>
              </a:rPr>
              <a:t>Deutsch</a:t>
            </a:r>
          </a:p>
        </p:txBody>
      </p:sp>
      <p:sp>
        <p:nvSpPr>
          <p:cNvPr id="5" name="Textfeld 4">
            <a:extLst>
              <a:ext uri="{FF2B5EF4-FFF2-40B4-BE49-F238E27FC236}">
                <a16:creationId xmlns:a16="http://schemas.microsoft.com/office/drawing/2014/main" id="{2F8E78C9-76AE-4F46-ADAC-A6BC0EDAC7E5}"/>
              </a:ext>
            </a:extLst>
          </p:cNvPr>
          <p:cNvSpPr txBox="1"/>
          <p:nvPr/>
        </p:nvSpPr>
        <p:spPr>
          <a:xfrm>
            <a:off x="4785678" y="1868743"/>
            <a:ext cx="2327846" cy="369332"/>
          </a:xfrm>
          <a:prstGeom prst="rect">
            <a:avLst/>
          </a:prstGeom>
          <a:noFill/>
        </p:spPr>
        <p:txBody>
          <a:bodyPr wrap="square" rtlCol="0">
            <a:spAutoFit/>
          </a:bodyPr>
          <a:lstStyle/>
          <a:p>
            <a:r>
              <a:rPr lang="de-DE" dirty="0" smtClean="0"/>
              <a:t>2022</a:t>
            </a:r>
            <a:endParaRPr lang="de-DE" dirty="0"/>
          </a:p>
        </p:txBody>
      </p:sp>
      <p:sp>
        <p:nvSpPr>
          <p:cNvPr id="6" name="Textfeld 5">
            <a:extLst>
              <a:ext uri="{FF2B5EF4-FFF2-40B4-BE49-F238E27FC236}">
                <a16:creationId xmlns:a16="http://schemas.microsoft.com/office/drawing/2014/main" id="{5D23ED02-9236-437D-A6DC-1F85BF48B319}"/>
              </a:ext>
            </a:extLst>
          </p:cNvPr>
          <p:cNvSpPr txBox="1"/>
          <p:nvPr/>
        </p:nvSpPr>
        <p:spPr>
          <a:xfrm>
            <a:off x="5692973" y="3525122"/>
            <a:ext cx="2311249" cy="369332"/>
          </a:xfrm>
          <a:prstGeom prst="rect">
            <a:avLst/>
          </a:prstGeom>
          <a:noFill/>
        </p:spPr>
        <p:txBody>
          <a:bodyPr wrap="square" rtlCol="0">
            <a:spAutoFit/>
          </a:bodyPr>
          <a:lstStyle/>
          <a:p>
            <a:r>
              <a:rPr lang="de-DE" dirty="0"/>
              <a:t>2021</a:t>
            </a:r>
          </a:p>
        </p:txBody>
      </p:sp>
      <p:pic>
        <p:nvPicPr>
          <p:cNvPr id="8" name="Inhaltsplatzhalt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024" y="1659067"/>
            <a:ext cx="3320017" cy="2490013"/>
          </a:xfrm>
        </p:spPr>
      </p:pic>
      <p:pic>
        <p:nvPicPr>
          <p:cNvPr id="1026" name="Picture 2" descr="20211222_100433">
            <a:extLst>
              <a:ext uri="{FF2B5EF4-FFF2-40B4-BE49-F238E27FC236}">
                <a16:creationId xmlns:a16="http://schemas.microsoft.com/office/drawing/2014/main" id="{25DD2803-F5BE-4F5F-9B31-3F69CD83FC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1975" t="20546" r="10146"/>
          <a:stretch>
            <a:fillRect/>
          </a:stretch>
        </p:blipFill>
        <p:spPr bwMode="auto">
          <a:xfrm>
            <a:off x="4117601" y="3860301"/>
            <a:ext cx="3507483" cy="267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bgerundete rechteckige Legende 1"/>
          <p:cNvSpPr/>
          <p:nvPr/>
        </p:nvSpPr>
        <p:spPr>
          <a:xfrm>
            <a:off x="7536161" y="1769066"/>
            <a:ext cx="3747766" cy="4112135"/>
          </a:xfrm>
          <a:prstGeom prst="wedgeRoundRectCallout">
            <a:avLst>
              <a:gd name="adj1" fmla="val 50654"/>
              <a:gd name="adj2" fmla="val 60191"/>
              <a:gd name="adj3" fmla="val 1666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b="1" u="sng" dirty="0"/>
              <a:t>Vorlesewettbewerb</a:t>
            </a:r>
          </a:p>
          <a:p>
            <a:r>
              <a:rPr lang="de-DE" sz="1400" dirty="0"/>
              <a:t>Die besten Vorleser*innen werden zunächst  in den Klassen ermittelt, anschließend wird ein*e Schulsieger*in gekürt.  </a:t>
            </a:r>
          </a:p>
          <a:p>
            <a:r>
              <a:rPr lang="de-DE" sz="1400" dirty="0"/>
              <a:t>Die Schüler*innen lesen ein Stück aus einem selbstgewählten Lieblingsbuch und zusätzlich einen unbekannten Text.  Wer am höchsten bewertet wird, kommt eine Runde weiter.  Danach verläuft der Wettbewerb über mehrere regionale und überregionale Etappen bis zum Landesentscheid und darauffolgenden Bundesfinale</a:t>
            </a:r>
            <a:r>
              <a:rPr lang="de-DE" sz="1400" dirty="0" smtClean="0"/>
              <a:t>.</a:t>
            </a:r>
            <a:endParaRPr lang="de-DE" sz="1400" dirty="0"/>
          </a:p>
        </p:txBody>
      </p:sp>
    </p:spTree>
    <p:extLst>
      <p:ext uri="{BB962C8B-B14F-4D97-AF65-F5344CB8AC3E}">
        <p14:creationId xmlns:p14="http://schemas.microsoft.com/office/powerpoint/2010/main" val="2064189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1424" y="708611"/>
            <a:ext cx="6419056" cy="1143000"/>
          </a:xfrm>
        </p:spPr>
        <p:txBody>
          <a:bodyPr>
            <a:normAutofit/>
          </a:bodyPr>
          <a:lstStyle/>
          <a:p>
            <a:pPr algn="l"/>
            <a:r>
              <a:rPr lang="de-DE" sz="4000" dirty="0">
                <a:solidFill>
                  <a:schemeClr val="tx1"/>
                </a:solidFill>
              </a:rPr>
              <a:t>Deutsch</a:t>
            </a:r>
          </a:p>
        </p:txBody>
      </p:sp>
      <p:pic>
        <p:nvPicPr>
          <p:cNvPr id="8" name="Grafik 7"/>
          <p:cNvPicPr>
            <a:picLocks noChangeAspect="1"/>
          </p:cNvPicPr>
          <p:nvPr/>
        </p:nvPicPr>
        <p:blipFill rotWithShape="1">
          <a:blip r:embed="rId3"/>
          <a:srcRect l="37400" t="27590" r="18501" b="17784"/>
          <a:stretch/>
        </p:blipFill>
        <p:spPr>
          <a:xfrm>
            <a:off x="7680176" y="3995540"/>
            <a:ext cx="3655175" cy="2545569"/>
          </a:xfrm>
          <a:prstGeom prst="rect">
            <a:avLst/>
          </a:prstGeom>
        </p:spPr>
      </p:pic>
      <p:pic>
        <p:nvPicPr>
          <p:cNvPr id="10" name="Grafik 9"/>
          <p:cNvPicPr>
            <a:picLocks noChangeAspect="1"/>
          </p:cNvPicPr>
          <p:nvPr/>
        </p:nvPicPr>
        <p:blipFill rotWithShape="1">
          <a:blip r:embed="rId4"/>
          <a:srcRect l="37414" t="27590" r="18499" b="17784"/>
          <a:stretch/>
        </p:blipFill>
        <p:spPr>
          <a:xfrm>
            <a:off x="5303912" y="1851611"/>
            <a:ext cx="3744416" cy="2608469"/>
          </a:xfrm>
          <a:prstGeom prst="rect">
            <a:avLst/>
          </a:prstGeom>
        </p:spPr>
      </p:pic>
      <p:sp>
        <p:nvSpPr>
          <p:cNvPr id="12" name="Abgerundete rechteckige Legende 11"/>
          <p:cNvSpPr/>
          <p:nvPr/>
        </p:nvSpPr>
        <p:spPr>
          <a:xfrm>
            <a:off x="1055440" y="1851611"/>
            <a:ext cx="4032448" cy="4237131"/>
          </a:xfrm>
          <a:prstGeom prst="wedgeRoundRectCallout">
            <a:avLst>
              <a:gd name="adj1" fmla="val -50395"/>
              <a:gd name="adj2" fmla="val 6320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u="sng" dirty="0"/>
              <a:t>Ein Blick in den Schulalltag</a:t>
            </a:r>
          </a:p>
          <a:p>
            <a:r>
              <a:rPr lang="de-DE" dirty="0"/>
              <a:t>Im Rahmen des Deutschunterrichts finden noch weitere Aktionen wie „Ich schenk‘ dir eine Geschichte“ oder der „Frederick-Tag“ statt, Theaterbesuche sind ein fester Bestandteil des Schulcurriculums.</a:t>
            </a:r>
          </a:p>
          <a:p>
            <a:r>
              <a:rPr lang="de-DE" dirty="0"/>
              <a:t>Doch auch im Regelunterricht bekommen die Schüler*innen durch methodische Vielfalt die Möglichkeit, sich kreativ mit Lerninhalten auseinanderzusetzen. Hier ein Beispiel aus der 10. Klasse zu Goethes „Götz von Berlichingen“.</a:t>
            </a:r>
          </a:p>
        </p:txBody>
      </p:sp>
    </p:spTree>
    <p:extLst>
      <p:ext uri="{BB962C8B-B14F-4D97-AF65-F5344CB8AC3E}">
        <p14:creationId xmlns:p14="http://schemas.microsoft.com/office/powerpoint/2010/main" val="3795971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1424" y="731836"/>
            <a:ext cx="6419056" cy="1143000"/>
          </a:xfrm>
        </p:spPr>
        <p:txBody>
          <a:bodyPr>
            <a:normAutofit/>
          </a:bodyPr>
          <a:lstStyle/>
          <a:p>
            <a:pPr algn="l"/>
            <a:r>
              <a:rPr lang="de-DE" sz="4000" dirty="0">
                <a:solidFill>
                  <a:schemeClr val="tx1"/>
                </a:solidFill>
              </a:rPr>
              <a:t>Deutsch</a:t>
            </a:r>
          </a:p>
        </p:txBody>
      </p:sp>
      <p:sp>
        <p:nvSpPr>
          <p:cNvPr id="2" name="Inhaltsplatzhalter 1"/>
          <p:cNvSpPr>
            <a:spLocks noGrp="1"/>
          </p:cNvSpPr>
          <p:nvPr>
            <p:ph idx="1"/>
          </p:nvPr>
        </p:nvSpPr>
        <p:spPr>
          <a:xfrm>
            <a:off x="911424" y="1692277"/>
            <a:ext cx="10513168" cy="4433887"/>
          </a:xfrm>
        </p:spPr>
        <p:txBody>
          <a:bodyPr>
            <a:normAutofit/>
          </a:bodyPr>
          <a:lstStyle/>
          <a:p>
            <a:pPr marL="0" indent="0">
              <a:buNone/>
            </a:pPr>
            <a:endParaRPr lang="de-DE" sz="2800" dirty="0"/>
          </a:p>
          <a:p>
            <a:pPr marL="0" indent="0" algn="just">
              <a:buNone/>
            </a:pPr>
            <a:r>
              <a:rPr lang="de-DE" sz="2800" dirty="0"/>
              <a:t>Wir sind nun am Ende unseres Rundgangs angelangt. </a:t>
            </a:r>
          </a:p>
          <a:p>
            <a:pPr marL="0" indent="0" algn="just">
              <a:buNone/>
            </a:pPr>
            <a:r>
              <a:rPr lang="de-DE" sz="2800" dirty="0"/>
              <a:t>Wenn du noch Fragen hast, melde dich einfach per E-Mail unter der folgenden Adresse:</a:t>
            </a:r>
          </a:p>
          <a:p>
            <a:pPr marL="0" indent="0" algn="just">
              <a:buNone/>
            </a:pPr>
            <a:r>
              <a:rPr lang="de-DE" sz="2800" dirty="0"/>
              <a:t> </a:t>
            </a:r>
          </a:p>
          <a:p>
            <a:pPr marL="0" indent="0" algn="just">
              <a:buNone/>
            </a:pPr>
            <a:r>
              <a:rPr lang="de-DE" sz="2800" dirty="0">
                <a:solidFill>
                  <a:schemeClr val="tx1"/>
                </a:solidFill>
                <a:hlinkClick r:id="rId2">
                  <a:extLst>
                    <a:ext uri="{A12FA001-AC4F-418D-AE19-62706E023703}">
                      <ahyp:hlinkClr xmlns:ahyp="http://schemas.microsoft.com/office/drawing/2018/hyperlinkcolor" xmlns="" val="tx"/>
                    </a:ext>
                  </a:extLst>
                </a:hlinkClick>
              </a:rPr>
              <a:t>c.ziese@hcgbeilstein.de</a:t>
            </a:r>
            <a:endParaRPr lang="de-DE" sz="2800" dirty="0">
              <a:solidFill>
                <a:schemeClr val="tx1"/>
              </a:solidFill>
            </a:endParaRPr>
          </a:p>
          <a:p>
            <a:pPr marL="0" indent="0" algn="just">
              <a:buNone/>
            </a:pPr>
            <a:r>
              <a:rPr lang="de-DE" sz="2800" u="sng" dirty="0">
                <a:solidFill>
                  <a:schemeClr val="tx1"/>
                </a:solidFill>
              </a:rPr>
              <a:t>c.reimold@hcgbeilstein.de  </a:t>
            </a:r>
          </a:p>
        </p:txBody>
      </p:sp>
      <p:pic>
        <p:nvPicPr>
          <p:cNvPr id="7" name="Picture 2" descr="Menschliche Fersen Spuren Fußspuren . Schritte Silhouette Lizenzfrei  Nutzbare Vektorgrafiken, Clip Arts, Illustrationen. Image 98032099.">
            <a:extLst>
              <a:ext uri="{FF2B5EF4-FFF2-40B4-BE49-F238E27FC236}">
                <a16:creationId xmlns:a16="http://schemas.microsoft.com/office/drawing/2014/main" id="{CFAC5D42-574D-41CD-9711-4B9D60DE4D2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154" b="99077" l="4077" r="94462">
                        <a14:foregroundMark x1="52692" y1="57308" x2="61538" y2="55385"/>
                        <a14:foregroundMark x1="42000" y1="52000" x2="42000" y2="52000"/>
                        <a14:foregroundMark x1="49308" y1="46231" x2="49308" y2="46231"/>
                        <a14:foregroundMark x1="68077" y1="26692" x2="68077" y2="26692"/>
                        <a14:foregroundMark x1="64231" y1="35923" x2="64231" y2="35923"/>
                        <a14:foregroundMark x1="82615" y1="28231" x2="82615" y2="28231"/>
                        <a14:foregroundMark x1="78000" y1="35923" x2="78000" y2="35923"/>
                        <a14:foregroundMark x1="90615" y1="7923" x2="90615" y2="7923"/>
                        <a14:foregroundMark x1="94462" y1="2154" x2="94462" y2="2154"/>
                        <a14:foregroundMark x1="78769" y1="2923" x2="78769" y2="2923"/>
                        <a14:foregroundMark x1="78769" y1="11385" x2="78769" y2="11385"/>
                        <a14:foregroundMark x1="38923" y1="69615" x2="38923" y2="69615"/>
                        <a14:foregroundMark x1="32077" y1="76846" x2="32077" y2="76846"/>
                        <a14:foregroundMark x1="22462" y1="67308" x2="22462" y2="67308"/>
                        <a14:foregroundMark x1="19000" y1="73462" x2="19000" y2="73462"/>
                        <a14:foregroundMark x1="7154" y1="90692" x2="7154" y2="90692"/>
                        <a14:foregroundMark x1="5615" y1="94846" x2="5615" y2="94846"/>
                        <a14:foregroundMark x1="4077" y1="96385" x2="4077" y2="96385"/>
                        <a14:foregroundMark x1="22077" y1="93692" x2="22077" y2="93692"/>
                        <a14:foregroundMark x1="15538" y1="99077" x2="15538" y2="99077"/>
                        <a14:foregroundMark x1="63846" y1="36308" x2="63846" y2="36308"/>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6023991" y="3089236"/>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53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 HCG">
  <a:themeElements>
    <a:clrScheme name="HCGFarben">
      <a:dk1>
        <a:srgbClr val="0B2F46"/>
      </a:dk1>
      <a:lt1>
        <a:sysClr val="window" lastClr="FFFFFF"/>
      </a:lt1>
      <a:dk2>
        <a:srgbClr val="074263"/>
      </a:dk2>
      <a:lt2>
        <a:srgbClr val="FFFFFF"/>
      </a:lt2>
      <a:accent1>
        <a:srgbClr val="0B2F46"/>
      </a:accent1>
      <a:accent2>
        <a:srgbClr val="074263"/>
      </a:accent2>
      <a:accent3>
        <a:srgbClr val="4A7F9E"/>
      </a:accent3>
      <a:accent4>
        <a:srgbClr val="E5A623"/>
      </a:accent4>
      <a:accent5>
        <a:srgbClr val="F37148"/>
      </a:accent5>
      <a:accent6>
        <a:srgbClr val="BF3E26"/>
      </a:accent6>
      <a:hlink>
        <a:srgbClr val="4A7F9E"/>
      </a:hlink>
      <a:folHlink>
        <a:srgbClr val="C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 HCG" id="{E84792C4-02EF-4E62-8549-20AF08576AA7}" vid="{E014207D-86C8-4BE4-9872-91913D6A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 HCG</Template>
  <TotalTime>0</TotalTime>
  <Words>271</Words>
  <Application>Microsoft Office PowerPoint</Application>
  <PresentationFormat>Breitbild</PresentationFormat>
  <Paragraphs>41</Paragraphs>
  <Slides>8</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Century Gothic</vt:lpstr>
      <vt:lpstr>Design HCG</vt:lpstr>
      <vt:lpstr>Deutsch</vt:lpstr>
      <vt:lpstr>Deutsch</vt:lpstr>
      <vt:lpstr>Deutsch</vt:lpstr>
      <vt:lpstr>Deutsch</vt:lpstr>
      <vt:lpstr>Deutsch</vt:lpstr>
      <vt:lpstr>Deutsch</vt:lpstr>
      <vt:lpstr>Deutsch</vt:lpstr>
      <vt:lpstr>Deutsch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Mathematik</dc:title>
  <dc:creator>Christina</dc:creator>
  <cp:lastModifiedBy>hs</cp:lastModifiedBy>
  <cp:revision>49</cp:revision>
  <dcterms:created xsi:type="dcterms:W3CDTF">2020-12-19T13:48:09Z</dcterms:created>
  <dcterms:modified xsi:type="dcterms:W3CDTF">2023-10-23T13:02:17Z</dcterms:modified>
</cp:coreProperties>
</file>