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10"/>
  </p:notesMasterIdLst>
  <p:handoutMasterIdLst>
    <p:handoutMasterId r:id="rId11"/>
  </p:handoutMasterIdLst>
  <p:sldIdLst>
    <p:sldId id="256" r:id="rId2"/>
    <p:sldId id="259" r:id="rId3"/>
    <p:sldId id="266" r:id="rId4"/>
    <p:sldId id="268" r:id="rId5"/>
    <p:sldId id="267" r:id="rId6"/>
    <p:sldId id="258" r:id="rId7"/>
    <p:sldId id="272" r:id="rId8"/>
    <p:sldId id="260" r:id="rId9"/>
  </p:sldIdLst>
  <p:sldSz cx="12192000" cy="6858000"/>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C4263"/>
    <a:srgbClr val="0A2F46"/>
    <a:srgbClr val="C03E27"/>
    <a:srgbClr val="F07048"/>
    <a:srgbClr val="E96E09"/>
    <a:srgbClr val="003E6C"/>
    <a:srgbClr val="2F5597"/>
    <a:srgbClr val="003760"/>
    <a:srgbClr val="F89746"/>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98791" autoAdjust="0"/>
  </p:normalViewPr>
  <p:slideViewPr>
    <p:cSldViewPr>
      <p:cViewPr>
        <p:scale>
          <a:sx n="76" d="100"/>
          <a:sy n="76" d="100"/>
        </p:scale>
        <p:origin x="392" y="36"/>
      </p:cViewPr>
      <p:guideLst>
        <p:guide orient="horz" pos="2160"/>
        <p:guide pos="3840"/>
      </p:guideLst>
    </p:cSldViewPr>
  </p:slideViewPr>
  <p:outlineViewPr>
    <p:cViewPr>
      <p:scale>
        <a:sx n="33" d="100"/>
        <a:sy n="33" d="100"/>
      </p:scale>
      <p:origin x="0" y="293"/>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5" d="100"/>
          <a:sy n="55" d="100"/>
        </p:scale>
        <p:origin x="2316"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309EEB-9D42-8943-83B8-C9EF5FE74908}" type="doc">
      <dgm:prSet loTypeId="urn:microsoft.com/office/officeart/2005/8/layout/hChevron3" loCatId="" qsTypeId="urn:microsoft.com/office/officeart/2005/8/quickstyle/simple1" qsCatId="simple" csTypeId="urn:microsoft.com/office/officeart/2005/8/colors/colorful5" csCatId="colorful" phldr="1"/>
      <dgm:spPr/>
    </dgm:pt>
    <dgm:pt modelId="{86E089E0-E946-BD42-A618-BE83AE3A7BC6}">
      <dgm:prSet phldrT="[Text]" custT="1"/>
      <dgm:spPr>
        <a:solidFill>
          <a:schemeClr val="accent6"/>
        </a:solidFill>
      </dgm:spPr>
      <dgm:t>
        <a:bodyPr/>
        <a:lstStyle/>
        <a:p>
          <a:r>
            <a:rPr lang="de-DE" sz="1800" dirty="0"/>
            <a:t>Kl. 7 </a:t>
          </a:r>
        </a:p>
        <a:p>
          <a:r>
            <a:rPr lang="de-DE" sz="1800" dirty="0"/>
            <a:t>Geografie</a:t>
          </a:r>
        </a:p>
      </dgm:t>
    </dgm:pt>
    <dgm:pt modelId="{58FC4AE5-DC97-3544-AA53-63A04B588DFB}" type="parTrans" cxnId="{FCB34CD1-5BEA-724E-95D1-7DE6E556728F}">
      <dgm:prSet/>
      <dgm:spPr/>
      <dgm:t>
        <a:bodyPr/>
        <a:lstStyle/>
        <a:p>
          <a:endParaRPr lang="de-DE"/>
        </a:p>
      </dgm:t>
    </dgm:pt>
    <dgm:pt modelId="{DDFF1C48-D32E-8244-9705-4B68322CA537}" type="sibTrans" cxnId="{FCB34CD1-5BEA-724E-95D1-7DE6E556728F}">
      <dgm:prSet/>
      <dgm:spPr/>
      <dgm:t>
        <a:bodyPr/>
        <a:lstStyle/>
        <a:p>
          <a:endParaRPr lang="de-DE"/>
        </a:p>
      </dgm:t>
    </dgm:pt>
    <dgm:pt modelId="{9E23983F-8D23-F04F-BCC5-5F6E47D2F539}">
      <dgm:prSet phldrT="[Text]" custT="1"/>
      <dgm:spPr>
        <a:solidFill>
          <a:schemeClr val="accent4">
            <a:lumMod val="75000"/>
          </a:schemeClr>
        </a:solidFill>
      </dgm:spPr>
      <dgm:t>
        <a:bodyPr/>
        <a:lstStyle/>
        <a:p>
          <a:r>
            <a:rPr lang="de-DE" sz="1800" dirty="0"/>
            <a:t>Klasse 9</a:t>
          </a:r>
        </a:p>
        <a:p>
          <a:r>
            <a:rPr lang="de-DE" sz="1800" dirty="0"/>
            <a:t>Geschichte</a:t>
          </a:r>
        </a:p>
      </dgm:t>
    </dgm:pt>
    <dgm:pt modelId="{9D3E2C00-2EED-5047-AC28-4D38C39BE26F}" type="parTrans" cxnId="{4B1CEED5-9D5D-294D-99EB-7F127037A585}">
      <dgm:prSet/>
      <dgm:spPr/>
      <dgm:t>
        <a:bodyPr/>
        <a:lstStyle/>
        <a:p>
          <a:endParaRPr lang="de-DE"/>
        </a:p>
      </dgm:t>
    </dgm:pt>
    <dgm:pt modelId="{5FA1D00A-D67B-2E47-8E47-1FD3DF993343}" type="sibTrans" cxnId="{4B1CEED5-9D5D-294D-99EB-7F127037A585}">
      <dgm:prSet/>
      <dgm:spPr/>
      <dgm:t>
        <a:bodyPr/>
        <a:lstStyle/>
        <a:p>
          <a:endParaRPr lang="de-DE"/>
        </a:p>
      </dgm:t>
    </dgm:pt>
    <dgm:pt modelId="{A5B06E54-0EEA-9A4B-BA72-1572FA43B356}">
      <dgm:prSet phldrT="[Text]" custT="1"/>
      <dgm:spPr>
        <a:solidFill>
          <a:schemeClr val="accent2">
            <a:lumMod val="75000"/>
          </a:schemeClr>
        </a:solidFill>
      </dgm:spPr>
      <dgm:t>
        <a:bodyPr/>
        <a:lstStyle/>
        <a:p>
          <a:r>
            <a:rPr lang="de-DE" sz="1800" dirty="0"/>
            <a:t>Kl. 10</a:t>
          </a:r>
        </a:p>
        <a:p>
          <a:r>
            <a:rPr lang="de-DE" sz="1800" dirty="0"/>
            <a:t>Biologie</a:t>
          </a:r>
        </a:p>
      </dgm:t>
    </dgm:pt>
    <dgm:pt modelId="{7D87C3BF-1F24-E646-AFD5-82AA2BAFBDB5}" type="parTrans" cxnId="{2BE068B1-1ACC-8741-8E2C-1C2FF7789296}">
      <dgm:prSet/>
      <dgm:spPr/>
      <dgm:t>
        <a:bodyPr/>
        <a:lstStyle/>
        <a:p>
          <a:endParaRPr lang="de-DE"/>
        </a:p>
      </dgm:t>
    </dgm:pt>
    <dgm:pt modelId="{E8B11F96-E918-BE42-8F14-E4284C96008D}" type="sibTrans" cxnId="{2BE068B1-1ACC-8741-8E2C-1C2FF7789296}">
      <dgm:prSet/>
      <dgm:spPr/>
      <dgm:t>
        <a:bodyPr/>
        <a:lstStyle/>
        <a:p>
          <a:endParaRPr lang="de-DE"/>
        </a:p>
      </dgm:t>
    </dgm:pt>
    <dgm:pt modelId="{EAA58853-9861-BA49-A5E9-25FED81A8361}">
      <dgm:prSet custT="1"/>
      <dgm:spPr>
        <a:solidFill>
          <a:schemeClr val="accent6"/>
        </a:solidFill>
      </dgm:spPr>
      <dgm:t>
        <a:bodyPr/>
        <a:lstStyle/>
        <a:p>
          <a:r>
            <a:rPr lang="de-DE" sz="1800" dirty="0"/>
            <a:t>Kl. 8</a:t>
          </a:r>
        </a:p>
        <a:p>
          <a:r>
            <a:rPr lang="de-DE" sz="1800" dirty="0"/>
            <a:t>Geografie </a:t>
          </a:r>
        </a:p>
      </dgm:t>
    </dgm:pt>
    <dgm:pt modelId="{54D56B47-D2C7-9044-B5EB-22942A25FA04}" type="parTrans" cxnId="{39269CD0-EB8F-1D42-8FB3-0A73C88BB6CD}">
      <dgm:prSet/>
      <dgm:spPr/>
      <dgm:t>
        <a:bodyPr/>
        <a:lstStyle/>
        <a:p>
          <a:endParaRPr lang="de-DE"/>
        </a:p>
      </dgm:t>
    </dgm:pt>
    <dgm:pt modelId="{CAE2B1F4-61D5-F540-AE15-A3AD6D0393CA}" type="sibTrans" cxnId="{39269CD0-EB8F-1D42-8FB3-0A73C88BB6CD}">
      <dgm:prSet/>
      <dgm:spPr/>
      <dgm:t>
        <a:bodyPr/>
        <a:lstStyle/>
        <a:p>
          <a:endParaRPr lang="de-DE"/>
        </a:p>
      </dgm:t>
    </dgm:pt>
    <dgm:pt modelId="{DF1E5263-CC59-D643-B2EF-6032E4C8683F}">
      <dgm:prSet phldrT="[Text]" custT="1"/>
      <dgm:spPr>
        <a:solidFill>
          <a:srgbClr val="0070C0"/>
        </a:solidFill>
      </dgm:spPr>
      <dgm:t>
        <a:bodyPr/>
        <a:lstStyle/>
        <a:p>
          <a:r>
            <a:rPr lang="de-DE" sz="1600" dirty="0"/>
            <a:t>Kl. 11 </a:t>
          </a:r>
        </a:p>
        <a:p>
          <a:r>
            <a:rPr lang="de-DE" sz="1600" dirty="0"/>
            <a:t>Biologie &amp; Gemeinschaftskunde</a:t>
          </a:r>
        </a:p>
      </dgm:t>
    </dgm:pt>
    <dgm:pt modelId="{80533676-43D2-B94B-9D4A-DCE317A5A408}" type="parTrans" cxnId="{4F2B81BC-ED76-AD4C-8249-C6C63F3699EB}">
      <dgm:prSet/>
      <dgm:spPr/>
      <dgm:t>
        <a:bodyPr/>
        <a:lstStyle/>
        <a:p>
          <a:endParaRPr lang="de-DE"/>
        </a:p>
      </dgm:t>
    </dgm:pt>
    <dgm:pt modelId="{C2A3324B-271D-0B4C-A633-5664FA253862}" type="sibTrans" cxnId="{4F2B81BC-ED76-AD4C-8249-C6C63F3699EB}">
      <dgm:prSet/>
      <dgm:spPr/>
      <dgm:t>
        <a:bodyPr/>
        <a:lstStyle/>
        <a:p>
          <a:endParaRPr lang="de-DE"/>
        </a:p>
      </dgm:t>
    </dgm:pt>
    <dgm:pt modelId="{8A268579-A421-F147-957F-B5E6FD8F75D4}" type="pres">
      <dgm:prSet presAssocID="{CA309EEB-9D42-8943-83B8-C9EF5FE74908}" presName="Name0" presStyleCnt="0">
        <dgm:presLayoutVars>
          <dgm:dir/>
          <dgm:resizeHandles val="exact"/>
        </dgm:presLayoutVars>
      </dgm:prSet>
      <dgm:spPr/>
    </dgm:pt>
    <dgm:pt modelId="{4AF14699-7487-384E-97DB-03DD7D171C9A}" type="pres">
      <dgm:prSet presAssocID="{86E089E0-E946-BD42-A618-BE83AE3A7BC6}" presName="parTxOnly" presStyleLbl="node1" presStyleIdx="0" presStyleCnt="5" custScaleX="57802">
        <dgm:presLayoutVars>
          <dgm:bulletEnabled val="1"/>
        </dgm:presLayoutVars>
      </dgm:prSet>
      <dgm:spPr/>
    </dgm:pt>
    <dgm:pt modelId="{2CC2E0E6-718A-134E-B0ED-6E807CCE45C1}" type="pres">
      <dgm:prSet presAssocID="{DDFF1C48-D32E-8244-9705-4B68322CA537}" presName="parSpace" presStyleCnt="0"/>
      <dgm:spPr/>
    </dgm:pt>
    <dgm:pt modelId="{AC3FA215-5D03-734D-8A66-85DA22D05BB2}" type="pres">
      <dgm:prSet presAssocID="{EAA58853-9861-BA49-A5E9-25FED81A8361}" presName="parTxOnly" presStyleLbl="node1" presStyleIdx="1" presStyleCnt="5" custScaleX="84066" custLinFactNeighborX="-17158" custLinFactNeighborY="-78">
        <dgm:presLayoutVars>
          <dgm:bulletEnabled val="1"/>
        </dgm:presLayoutVars>
      </dgm:prSet>
      <dgm:spPr/>
    </dgm:pt>
    <dgm:pt modelId="{90DA8FFB-9B05-F54C-8381-D7BD6F4381F6}" type="pres">
      <dgm:prSet presAssocID="{CAE2B1F4-61D5-F540-AE15-A3AD6D0393CA}" presName="parSpace" presStyleCnt="0"/>
      <dgm:spPr/>
    </dgm:pt>
    <dgm:pt modelId="{536EE781-935E-2E4D-91BE-F6D05858434F}" type="pres">
      <dgm:prSet presAssocID="{9E23983F-8D23-F04F-BCC5-5F6E47D2F539}" presName="parTxOnly" presStyleLbl="node1" presStyleIdx="2" presStyleCnt="5" custScaleX="86982" custLinFactNeighborX="-14619" custLinFactNeighborY="576">
        <dgm:presLayoutVars>
          <dgm:bulletEnabled val="1"/>
        </dgm:presLayoutVars>
      </dgm:prSet>
      <dgm:spPr/>
    </dgm:pt>
    <dgm:pt modelId="{0D82176C-E6D5-3E4D-AD61-637F15B5D452}" type="pres">
      <dgm:prSet presAssocID="{5FA1D00A-D67B-2E47-8E47-1FD3DF993343}" presName="parSpace" presStyleCnt="0"/>
      <dgm:spPr/>
    </dgm:pt>
    <dgm:pt modelId="{C2CE285E-147F-5047-93F3-F43E7D65E267}" type="pres">
      <dgm:prSet presAssocID="{A5B06E54-0EEA-9A4B-BA72-1572FA43B356}" presName="parTxOnly" presStyleLbl="node1" presStyleIdx="3" presStyleCnt="5" custScaleX="75540" custLinFactNeighborX="-20906" custLinFactNeighborY="576">
        <dgm:presLayoutVars>
          <dgm:bulletEnabled val="1"/>
        </dgm:presLayoutVars>
      </dgm:prSet>
      <dgm:spPr/>
    </dgm:pt>
    <dgm:pt modelId="{CF48A19A-89F5-E544-96C7-A4C402FF850C}" type="pres">
      <dgm:prSet presAssocID="{E8B11F96-E918-BE42-8F14-E4284C96008D}" presName="parSpace" presStyleCnt="0"/>
      <dgm:spPr/>
    </dgm:pt>
    <dgm:pt modelId="{313EB7A7-F46E-DD4B-A7E3-60CB82AE4730}" type="pres">
      <dgm:prSet presAssocID="{DF1E5263-CC59-D643-B2EF-6032E4C8683F}" presName="parTxOnly" presStyleLbl="node1" presStyleIdx="4" presStyleCnt="5" custScaleX="114097" custLinFactNeighborX="-24754" custLinFactNeighborY="576">
        <dgm:presLayoutVars>
          <dgm:bulletEnabled val="1"/>
        </dgm:presLayoutVars>
      </dgm:prSet>
      <dgm:spPr/>
    </dgm:pt>
  </dgm:ptLst>
  <dgm:cxnLst>
    <dgm:cxn modelId="{7308B82C-7487-ED48-818F-A15D0BA4E6AC}" type="presOf" srcId="{9E23983F-8D23-F04F-BCC5-5F6E47D2F539}" destId="{536EE781-935E-2E4D-91BE-F6D05858434F}" srcOrd="0" destOrd="0" presId="urn:microsoft.com/office/officeart/2005/8/layout/hChevron3"/>
    <dgm:cxn modelId="{8F02857F-D519-894B-8277-50273BE519FC}" type="presOf" srcId="{DF1E5263-CC59-D643-B2EF-6032E4C8683F}" destId="{313EB7A7-F46E-DD4B-A7E3-60CB82AE4730}" srcOrd="0" destOrd="0" presId="urn:microsoft.com/office/officeart/2005/8/layout/hChevron3"/>
    <dgm:cxn modelId="{247F5A8B-2934-7E4B-B7F0-8F5FAE5444CE}" type="presOf" srcId="{86E089E0-E946-BD42-A618-BE83AE3A7BC6}" destId="{4AF14699-7487-384E-97DB-03DD7D171C9A}" srcOrd="0" destOrd="0" presId="urn:microsoft.com/office/officeart/2005/8/layout/hChevron3"/>
    <dgm:cxn modelId="{01793895-42D4-874A-B404-7525C118D98C}" type="presOf" srcId="{EAA58853-9861-BA49-A5E9-25FED81A8361}" destId="{AC3FA215-5D03-734D-8A66-85DA22D05BB2}" srcOrd="0" destOrd="0" presId="urn:microsoft.com/office/officeart/2005/8/layout/hChevron3"/>
    <dgm:cxn modelId="{2BE068B1-1ACC-8741-8E2C-1C2FF7789296}" srcId="{CA309EEB-9D42-8943-83B8-C9EF5FE74908}" destId="{A5B06E54-0EEA-9A4B-BA72-1572FA43B356}" srcOrd="3" destOrd="0" parTransId="{7D87C3BF-1F24-E646-AFD5-82AA2BAFBDB5}" sibTransId="{E8B11F96-E918-BE42-8F14-E4284C96008D}"/>
    <dgm:cxn modelId="{4F2B81BC-ED76-AD4C-8249-C6C63F3699EB}" srcId="{CA309EEB-9D42-8943-83B8-C9EF5FE74908}" destId="{DF1E5263-CC59-D643-B2EF-6032E4C8683F}" srcOrd="4" destOrd="0" parTransId="{80533676-43D2-B94B-9D4A-DCE317A5A408}" sibTransId="{C2A3324B-271D-0B4C-A633-5664FA253862}"/>
    <dgm:cxn modelId="{39269CD0-EB8F-1D42-8FB3-0A73C88BB6CD}" srcId="{CA309EEB-9D42-8943-83B8-C9EF5FE74908}" destId="{EAA58853-9861-BA49-A5E9-25FED81A8361}" srcOrd="1" destOrd="0" parTransId="{54D56B47-D2C7-9044-B5EB-22942A25FA04}" sibTransId="{CAE2B1F4-61D5-F540-AE15-A3AD6D0393CA}"/>
    <dgm:cxn modelId="{FCB34CD1-5BEA-724E-95D1-7DE6E556728F}" srcId="{CA309EEB-9D42-8943-83B8-C9EF5FE74908}" destId="{86E089E0-E946-BD42-A618-BE83AE3A7BC6}" srcOrd="0" destOrd="0" parTransId="{58FC4AE5-DC97-3544-AA53-63A04B588DFB}" sibTransId="{DDFF1C48-D32E-8244-9705-4B68322CA537}"/>
    <dgm:cxn modelId="{217FA8D4-0AA6-D64A-844F-F6DDD16F3749}" type="presOf" srcId="{CA309EEB-9D42-8943-83B8-C9EF5FE74908}" destId="{8A268579-A421-F147-957F-B5E6FD8F75D4}" srcOrd="0" destOrd="0" presId="urn:microsoft.com/office/officeart/2005/8/layout/hChevron3"/>
    <dgm:cxn modelId="{4B1CEED5-9D5D-294D-99EB-7F127037A585}" srcId="{CA309EEB-9D42-8943-83B8-C9EF5FE74908}" destId="{9E23983F-8D23-F04F-BCC5-5F6E47D2F539}" srcOrd="2" destOrd="0" parTransId="{9D3E2C00-2EED-5047-AC28-4D38C39BE26F}" sibTransId="{5FA1D00A-D67B-2E47-8E47-1FD3DF993343}"/>
    <dgm:cxn modelId="{872B7DEA-A0CA-D144-A977-E93EBB787C54}" type="presOf" srcId="{A5B06E54-0EEA-9A4B-BA72-1572FA43B356}" destId="{C2CE285E-147F-5047-93F3-F43E7D65E267}" srcOrd="0" destOrd="0" presId="urn:microsoft.com/office/officeart/2005/8/layout/hChevron3"/>
    <dgm:cxn modelId="{658BF02C-643D-0245-8CB9-BB59EA929A1A}" type="presParOf" srcId="{8A268579-A421-F147-957F-B5E6FD8F75D4}" destId="{4AF14699-7487-384E-97DB-03DD7D171C9A}" srcOrd="0" destOrd="0" presId="urn:microsoft.com/office/officeart/2005/8/layout/hChevron3"/>
    <dgm:cxn modelId="{B234D523-CB4B-884F-9959-E7674A15874F}" type="presParOf" srcId="{8A268579-A421-F147-957F-B5E6FD8F75D4}" destId="{2CC2E0E6-718A-134E-B0ED-6E807CCE45C1}" srcOrd="1" destOrd="0" presId="urn:microsoft.com/office/officeart/2005/8/layout/hChevron3"/>
    <dgm:cxn modelId="{21BEC6A8-374F-E04A-B509-E607EA7F9DAA}" type="presParOf" srcId="{8A268579-A421-F147-957F-B5E6FD8F75D4}" destId="{AC3FA215-5D03-734D-8A66-85DA22D05BB2}" srcOrd="2" destOrd="0" presId="urn:microsoft.com/office/officeart/2005/8/layout/hChevron3"/>
    <dgm:cxn modelId="{A18BB505-98CB-554F-84BE-6493464DCF74}" type="presParOf" srcId="{8A268579-A421-F147-957F-B5E6FD8F75D4}" destId="{90DA8FFB-9B05-F54C-8381-D7BD6F4381F6}" srcOrd="3" destOrd="0" presId="urn:microsoft.com/office/officeart/2005/8/layout/hChevron3"/>
    <dgm:cxn modelId="{AC8AB8F4-1284-B749-B9B0-A76DAB0967F6}" type="presParOf" srcId="{8A268579-A421-F147-957F-B5E6FD8F75D4}" destId="{536EE781-935E-2E4D-91BE-F6D05858434F}" srcOrd="4" destOrd="0" presId="urn:microsoft.com/office/officeart/2005/8/layout/hChevron3"/>
    <dgm:cxn modelId="{C07B5BFA-05C0-6E4D-AF7A-9CEB5E3FBF2D}" type="presParOf" srcId="{8A268579-A421-F147-957F-B5E6FD8F75D4}" destId="{0D82176C-E6D5-3E4D-AD61-637F15B5D452}" srcOrd="5" destOrd="0" presId="urn:microsoft.com/office/officeart/2005/8/layout/hChevron3"/>
    <dgm:cxn modelId="{48DB5715-0A2D-2246-B066-78CFA7F0549D}" type="presParOf" srcId="{8A268579-A421-F147-957F-B5E6FD8F75D4}" destId="{C2CE285E-147F-5047-93F3-F43E7D65E267}" srcOrd="6" destOrd="0" presId="urn:microsoft.com/office/officeart/2005/8/layout/hChevron3"/>
    <dgm:cxn modelId="{0C31FF8B-DBD6-A749-B219-C929490C5DEE}" type="presParOf" srcId="{8A268579-A421-F147-957F-B5E6FD8F75D4}" destId="{CF48A19A-89F5-E544-96C7-A4C402FF850C}" srcOrd="7" destOrd="0" presId="urn:microsoft.com/office/officeart/2005/8/layout/hChevron3"/>
    <dgm:cxn modelId="{D41645D6-24FD-D544-8DEB-0F13E144842C}" type="presParOf" srcId="{8A268579-A421-F147-957F-B5E6FD8F75D4}" destId="{313EB7A7-F46E-DD4B-A7E3-60CB82AE4730}"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14699-7487-384E-97DB-03DD7D171C9A}">
      <dsp:nvSpPr>
        <dsp:cNvPr id="0" name=""/>
        <dsp:cNvSpPr/>
      </dsp:nvSpPr>
      <dsp:spPr>
        <a:xfrm>
          <a:off x="319" y="1529372"/>
          <a:ext cx="1452644" cy="1005255"/>
        </a:xfrm>
        <a:prstGeom prst="homePlat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de-DE" sz="1800" kern="1200" dirty="0"/>
            <a:t>Kl. 7 </a:t>
          </a:r>
        </a:p>
        <a:p>
          <a:pPr marL="0" lvl="0" indent="0" algn="ctr" defTabSz="800100">
            <a:lnSpc>
              <a:spcPct val="90000"/>
            </a:lnSpc>
            <a:spcBef>
              <a:spcPct val="0"/>
            </a:spcBef>
            <a:spcAft>
              <a:spcPct val="35000"/>
            </a:spcAft>
            <a:buNone/>
          </a:pPr>
          <a:r>
            <a:rPr lang="de-DE" sz="1800" kern="1200" dirty="0"/>
            <a:t>Geografie</a:t>
          </a:r>
        </a:p>
      </dsp:txBody>
      <dsp:txXfrm>
        <a:off x="319" y="1529372"/>
        <a:ext cx="1201330" cy="1005255"/>
      </dsp:txXfrm>
    </dsp:sp>
    <dsp:sp modelId="{AC3FA215-5D03-734D-8A66-85DA22D05BB2}">
      <dsp:nvSpPr>
        <dsp:cNvPr id="0" name=""/>
        <dsp:cNvSpPr/>
      </dsp:nvSpPr>
      <dsp:spPr>
        <a:xfrm>
          <a:off x="864095" y="1528588"/>
          <a:ext cx="2112695" cy="1005255"/>
        </a:xfrm>
        <a:prstGeom prst="chevron">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de-DE" sz="1800" kern="1200" dirty="0"/>
            <a:t>Kl. 8</a:t>
          </a:r>
        </a:p>
        <a:p>
          <a:pPr marL="0" lvl="0" indent="0" algn="ctr" defTabSz="800100">
            <a:lnSpc>
              <a:spcPct val="90000"/>
            </a:lnSpc>
            <a:spcBef>
              <a:spcPct val="0"/>
            </a:spcBef>
            <a:spcAft>
              <a:spcPct val="35000"/>
            </a:spcAft>
            <a:buNone/>
          </a:pPr>
          <a:r>
            <a:rPr lang="de-DE" sz="1800" kern="1200" dirty="0"/>
            <a:t>Geografie </a:t>
          </a:r>
        </a:p>
      </dsp:txBody>
      <dsp:txXfrm>
        <a:off x="1366723" y="1528588"/>
        <a:ext cx="1107440" cy="1005255"/>
      </dsp:txXfrm>
    </dsp:sp>
    <dsp:sp modelId="{536EE781-935E-2E4D-91BE-F6D05858434F}">
      <dsp:nvSpPr>
        <dsp:cNvPr id="0" name=""/>
        <dsp:cNvSpPr/>
      </dsp:nvSpPr>
      <dsp:spPr>
        <a:xfrm>
          <a:off x="2486924" y="1535162"/>
          <a:ext cx="2185978" cy="1005255"/>
        </a:xfrm>
        <a:prstGeom prst="chevron">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de-DE" sz="1800" kern="1200" dirty="0"/>
            <a:t>Klasse 9</a:t>
          </a:r>
        </a:p>
        <a:p>
          <a:pPr marL="0" lvl="0" indent="0" algn="ctr" defTabSz="800100">
            <a:lnSpc>
              <a:spcPct val="90000"/>
            </a:lnSpc>
            <a:spcBef>
              <a:spcPct val="0"/>
            </a:spcBef>
            <a:spcAft>
              <a:spcPct val="35000"/>
            </a:spcAft>
            <a:buNone/>
          </a:pPr>
          <a:r>
            <a:rPr lang="de-DE" sz="1800" kern="1200" dirty="0"/>
            <a:t>Geschichte</a:t>
          </a:r>
        </a:p>
      </dsp:txBody>
      <dsp:txXfrm>
        <a:off x="2989552" y="1535162"/>
        <a:ext cx="1180723" cy="1005255"/>
      </dsp:txXfrm>
    </dsp:sp>
    <dsp:sp modelId="{C2CE285E-147F-5047-93F3-F43E7D65E267}">
      <dsp:nvSpPr>
        <dsp:cNvPr id="0" name=""/>
        <dsp:cNvSpPr/>
      </dsp:nvSpPr>
      <dsp:spPr>
        <a:xfrm>
          <a:off x="4138675" y="1535162"/>
          <a:ext cx="1898425" cy="1005255"/>
        </a:xfrm>
        <a:prstGeom prst="chevron">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de-DE" sz="1800" kern="1200" dirty="0"/>
            <a:t>Kl. 10</a:t>
          </a:r>
        </a:p>
        <a:p>
          <a:pPr marL="0" lvl="0" indent="0" algn="ctr" defTabSz="800100">
            <a:lnSpc>
              <a:spcPct val="90000"/>
            </a:lnSpc>
            <a:spcBef>
              <a:spcPct val="0"/>
            </a:spcBef>
            <a:spcAft>
              <a:spcPct val="35000"/>
            </a:spcAft>
            <a:buNone/>
          </a:pPr>
          <a:r>
            <a:rPr lang="de-DE" sz="1800" kern="1200" dirty="0"/>
            <a:t>Biologie</a:t>
          </a:r>
        </a:p>
      </dsp:txBody>
      <dsp:txXfrm>
        <a:off x="4641303" y="1535162"/>
        <a:ext cx="893170" cy="1005255"/>
      </dsp:txXfrm>
    </dsp:sp>
    <dsp:sp modelId="{313EB7A7-F46E-DD4B-A7E3-60CB82AE4730}">
      <dsp:nvSpPr>
        <dsp:cNvPr id="0" name=""/>
        <dsp:cNvSpPr/>
      </dsp:nvSpPr>
      <dsp:spPr>
        <a:xfrm>
          <a:off x="5515131" y="1535162"/>
          <a:ext cx="2867416" cy="1005255"/>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de-DE" sz="1600" kern="1200" dirty="0"/>
            <a:t>Kl. 11 </a:t>
          </a:r>
        </a:p>
        <a:p>
          <a:pPr marL="0" lvl="0" indent="0" algn="ctr" defTabSz="711200">
            <a:lnSpc>
              <a:spcPct val="90000"/>
            </a:lnSpc>
            <a:spcBef>
              <a:spcPct val="0"/>
            </a:spcBef>
            <a:spcAft>
              <a:spcPct val="35000"/>
            </a:spcAft>
            <a:buNone/>
          </a:pPr>
          <a:r>
            <a:rPr lang="de-DE" sz="1600" kern="1200" dirty="0"/>
            <a:t>Biologie &amp; Gemeinschaftskunde</a:t>
          </a:r>
        </a:p>
      </dsp:txBody>
      <dsp:txXfrm>
        <a:off x="6017759" y="1535162"/>
        <a:ext cx="1862161" cy="100525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6400" cy="496967"/>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a:ea typeface="+mn-ea"/>
              </a:defRPr>
            </a:lvl1pPr>
          </a:lstStyle>
          <a:p>
            <a:pPr>
              <a:defRPr/>
            </a:pPr>
            <a:endParaRPr lang="de-DE" altLang="de-DE"/>
          </a:p>
        </p:txBody>
      </p:sp>
      <p:sp>
        <p:nvSpPr>
          <p:cNvPr id="27651" name="Rectangle 3"/>
          <p:cNvSpPr>
            <a:spLocks noGrp="1" noChangeArrowheads="1"/>
          </p:cNvSpPr>
          <p:nvPr>
            <p:ph type="dt" sz="quarter" idx="1"/>
          </p:nvPr>
        </p:nvSpPr>
        <p:spPr bwMode="auto">
          <a:xfrm>
            <a:off x="3849688" y="0"/>
            <a:ext cx="2946400" cy="496967"/>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78BB133F-23F2-4118-BD0C-91845997A323}" type="datetime1">
              <a:rPr lang="de-DE" altLang="de-DE"/>
              <a:pPr>
                <a:defRPr/>
              </a:pPr>
              <a:t>11.03.2022</a:t>
            </a:fld>
            <a:endParaRPr lang="de-DE" altLang="de-DE"/>
          </a:p>
        </p:txBody>
      </p:sp>
      <p:sp>
        <p:nvSpPr>
          <p:cNvPr id="27652" name="Rectangle 4"/>
          <p:cNvSpPr>
            <a:spLocks noGrp="1" noChangeArrowheads="1"/>
          </p:cNvSpPr>
          <p:nvPr>
            <p:ph type="ftr" sz="quarter" idx="2"/>
          </p:nvPr>
        </p:nvSpPr>
        <p:spPr bwMode="auto">
          <a:xfrm>
            <a:off x="0" y="9429671"/>
            <a:ext cx="2946400" cy="496966"/>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a:ea typeface="+mn-ea"/>
              </a:defRPr>
            </a:lvl1pPr>
          </a:lstStyle>
          <a:p>
            <a:pPr>
              <a:defRPr/>
            </a:pPr>
            <a:endParaRPr lang="de-DE" altLang="de-DE"/>
          </a:p>
        </p:txBody>
      </p:sp>
      <p:sp>
        <p:nvSpPr>
          <p:cNvPr id="27653" name="Rectangle 5"/>
          <p:cNvSpPr>
            <a:spLocks noGrp="1" noChangeArrowheads="1"/>
          </p:cNvSpPr>
          <p:nvPr>
            <p:ph type="sldNum" sz="quarter" idx="3"/>
          </p:nvPr>
        </p:nvSpPr>
        <p:spPr bwMode="auto">
          <a:xfrm>
            <a:off x="3849688" y="9429671"/>
            <a:ext cx="2946400" cy="496966"/>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8189504-D14D-4631-BEF9-2D7E4E87E5C7}" type="slidenum">
              <a:rPr lang="de-DE" altLang="de-DE"/>
              <a:pPr>
                <a:defRPr/>
              </a:pPr>
              <a:t>‹Nr.›</a:t>
            </a:fld>
            <a:endParaRPr lang="de-DE" altLang="de-DE"/>
          </a:p>
        </p:txBody>
      </p:sp>
    </p:spTree>
    <p:extLst>
      <p:ext uri="{BB962C8B-B14F-4D97-AF65-F5344CB8AC3E}">
        <p14:creationId xmlns:p14="http://schemas.microsoft.com/office/powerpoint/2010/main" val="18859958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ea typeface="+mn-ea"/>
              </a:defRPr>
            </a:lvl1pPr>
          </a:lstStyle>
          <a:p>
            <a:pPr>
              <a:defRPr/>
            </a:pPr>
            <a:endParaRPr lang="de-DE"/>
          </a:p>
        </p:txBody>
      </p:sp>
      <p:sp>
        <p:nvSpPr>
          <p:cNvPr id="3" name="Datumsplatzhalter 2"/>
          <p:cNvSpPr>
            <a:spLocks noGrp="1"/>
          </p:cNvSpPr>
          <p:nvPr>
            <p:ph type="dt"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2F30F50-E91B-475C-85BD-F31B332CB862}" type="datetime1">
              <a:rPr lang="de-DE" altLang="de-DE"/>
              <a:pPr>
                <a:defRPr/>
              </a:pPr>
              <a:t>11.03.2022</a:t>
            </a:fld>
            <a:endParaRPr lang="de-DE" alt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5629"/>
            <a:ext cx="5438775" cy="4467939"/>
          </a:xfrm>
          <a:prstGeom prst="rect">
            <a:avLst/>
          </a:prstGeom>
        </p:spPr>
        <p:txBody>
          <a:bodyPr vert="horz" wrap="square" lIns="91440" tIns="45720" rIns="91440" bIns="45720" numCol="1" anchor="t" anchorCtr="0" compatLnSpc="1">
            <a:prstTxWarp prst="textNoShape">
              <a:avLst/>
            </a:prstTxWarp>
          </a:bodyPr>
          <a:lstStyle/>
          <a:p>
            <a:pPr lvl="0"/>
            <a:r>
              <a:rPr lang="de-DE" altLang="de-DE" noProof="0"/>
              <a:t>Textmasterformat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ea typeface="+mn-ea"/>
              </a:defRPr>
            </a:lvl1pPr>
          </a:lstStyle>
          <a:p>
            <a:pPr>
              <a:defRPr/>
            </a:pPr>
            <a:endParaRPr lang="de-DE"/>
          </a:p>
        </p:txBody>
      </p:sp>
      <p:sp>
        <p:nvSpPr>
          <p:cNvPr id="7" name="Foliennummernplatzhalter 6"/>
          <p:cNvSpPr>
            <a:spLocks noGrp="1"/>
          </p:cNvSpPr>
          <p:nvPr>
            <p:ph type="sldNum" sz="quarter" idx="5"/>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59CB40BB-A2AC-453C-A8BB-A9F9EF009C79}" type="slidenum">
              <a:rPr lang="de-DE" altLang="de-DE"/>
              <a:pPr>
                <a:defRPr/>
              </a:pPr>
              <a:t>‹Nr.›</a:t>
            </a:fld>
            <a:endParaRPr lang="de-DE" altLang="de-DE"/>
          </a:p>
        </p:txBody>
      </p:sp>
    </p:spTree>
    <p:extLst>
      <p:ext uri="{BB962C8B-B14F-4D97-AF65-F5344CB8AC3E}">
        <p14:creationId xmlns:p14="http://schemas.microsoft.com/office/powerpoint/2010/main" val="378559646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199456" y="1122363"/>
            <a:ext cx="9468544" cy="2387600"/>
          </a:xfrm>
        </p:spPr>
        <p:txBody>
          <a:bodyPr anchor="b" anchorCtr="0"/>
          <a:lstStyle>
            <a:lvl1pPr algn="ctr">
              <a:defRPr sz="4500" b="1">
                <a:solidFill>
                  <a:srgbClr val="0A2F46"/>
                </a:solidFill>
                <a:latin typeface="Century Gothic" panose="020B0502020202020204" pitchFamily="34" charset="0"/>
              </a:defRPr>
            </a:lvl1pPr>
          </a:lstStyle>
          <a:p>
            <a:r>
              <a:rPr lang="de-DE" dirty="0"/>
              <a:t>Titel hinzufügen</a:t>
            </a:r>
          </a:p>
        </p:txBody>
      </p:sp>
      <p:sp>
        <p:nvSpPr>
          <p:cNvPr id="3" name="Untertitel 2"/>
          <p:cNvSpPr>
            <a:spLocks noGrp="1"/>
          </p:cNvSpPr>
          <p:nvPr>
            <p:ph type="subTitle" idx="1" hasCustomPrompt="1"/>
          </p:nvPr>
        </p:nvSpPr>
        <p:spPr>
          <a:xfrm>
            <a:off x="1199456" y="3602038"/>
            <a:ext cx="9468544" cy="1655762"/>
          </a:xfrm>
        </p:spPr>
        <p:txBody>
          <a:bodyPr>
            <a:normAutofit/>
          </a:bodyPr>
          <a:lstStyle>
            <a:lvl1pPr marL="0" indent="0" algn="ctr">
              <a:buNone/>
              <a:defRPr sz="2400">
                <a:solidFill>
                  <a:srgbClr val="0C4263"/>
                </a:solidFill>
                <a:latin typeface="Century Gothic" panose="020B0502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Untertitel hinzufügen</a:t>
            </a:r>
          </a:p>
        </p:txBody>
      </p:sp>
      <p:sp>
        <p:nvSpPr>
          <p:cNvPr id="4" name="Datumsplatzhalter 3"/>
          <p:cNvSpPr>
            <a:spLocks noGrp="1"/>
          </p:cNvSpPr>
          <p:nvPr>
            <p:ph type="dt" sz="half" idx="10"/>
          </p:nvPr>
        </p:nvSpPr>
        <p:spPr>
          <a:xfrm>
            <a:off x="1199456" y="6356352"/>
            <a:ext cx="2381944" cy="365125"/>
          </a:xfrm>
          <a:prstGeom prst="rect">
            <a:avLst/>
          </a:prstGeom>
        </p:spPr>
        <p:txBody>
          <a:bodyPr anchor="ctr" anchorCtr="0"/>
          <a:lstStyle>
            <a:lvl1pPr>
              <a:defRPr sz="1000">
                <a:latin typeface="+mn-lt"/>
              </a:defRPr>
            </a:lvl1pPr>
          </a:lstStyle>
          <a:p>
            <a:pPr>
              <a:defRPr/>
            </a:pPr>
            <a:endParaRPr lang="de-DE" dirty="0"/>
          </a:p>
        </p:txBody>
      </p:sp>
      <p:sp>
        <p:nvSpPr>
          <p:cNvPr id="5" name="Fußzeilenplatzhalter 4"/>
          <p:cNvSpPr>
            <a:spLocks noGrp="1"/>
          </p:cNvSpPr>
          <p:nvPr>
            <p:ph type="ftr" sz="quarter" idx="11"/>
          </p:nvPr>
        </p:nvSpPr>
        <p:spPr/>
        <p:txBody>
          <a:bodyPr/>
          <a:lstStyle>
            <a:lvl1pPr>
              <a:defRPr sz="1000">
                <a:latin typeface="+mn-lt"/>
              </a:defRPr>
            </a:lvl1pPr>
          </a:lstStyle>
          <a:p>
            <a:pPr>
              <a:defRPr/>
            </a:pPr>
            <a:endParaRPr lang="de-DE" dirty="0"/>
          </a:p>
        </p:txBody>
      </p:sp>
      <p:sp>
        <p:nvSpPr>
          <p:cNvPr id="6" name="Foliennummernplatzhalter 5"/>
          <p:cNvSpPr>
            <a:spLocks noGrp="1"/>
          </p:cNvSpPr>
          <p:nvPr>
            <p:ph type="sldNum" sz="quarter" idx="12"/>
          </p:nvPr>
        </p:nvSpPr>
        <p:spPr>
          <a:xfrm>
            <a:off x="8610600" y="6356352"/>
            <a:ext cx="2093912" cy="365125"/>
          </a:xfrm>
        </p:spPr>
        <p:txBody>
          <a:bodyPr/>
          <a:lstStyle>
            <a:lvl1pPr>
              <a:defRPr sz="1000">
                <a:latin typeface="+mn-lt"/>
              </a:defRPr>
            </a:lvl1pPr>
          </a:lstStyle>
          <a:p>
            <a:pPr>
              <a:defRPr/>
            </a:pPr>
            <a:fld id="{9C6078DD-8CDD-43BF-9528-D60290819F66}" type="slidenum">
              <a:rPr lang="de-DE" altLang="de-DE" smtClean="0"/>
              <a:pPr>
                <a:defRPr/>
              </a:pPr>
              <a:t>‹Nr.›</a:t>
            </a:fld>
            <a:endParaRPr lang="de-DE" altLang="de-DE" dirty="0"/>
          </a:p>
        </p:txBody>
      </p:sp>
      <p:cxnSp>
        <p:nvCxnSpPr>
          <p:cNvPr id="9" name="Gerader Verbinder 8">
            <a:extLst>
              <a:ext uri="{FF2B5EF4-FFF2-40B4-BE49-F238E27FC236}">
                <a16:creationId xmlns:a16="http://schemas.microsoft.com/office/drawing/2014/main" id="{86924DED-D754-4B5E-9A87-B12C2EEED4A5}"/>
              </a:ext>
            </a:extLst>
          </p:cNvPr>
          <p:cNvCxnSpPr>
            <a:cxnSpLocks/>
          </p:cNvCxnSpPr>
          <p:nvPr userDrawn="1"/>
        </p:nvCxnSpPr>
        <p:spPr>
          <a:xfrm>
            <a:off x="1199456" y="3501008"/>
            <a:ext cx="9468544" cy="0"/>
          </a:xfrm>
          <a:prstGeom prst="line">
            <a:avLst/>
          </a:prstGeom>
          <a:ln w="5715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23947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07435" y="980729"/>
            <a:ext cx="10346365" cy="565974"/>
          </a:xfrm>
        </p:spPr>
        <p:txBody>
          <a:bodyPr>
            <a:noAutofit/>
          </a:bodyPr>
          <a:lstStyle>
            <a:lvl1pPr>
              <a:defRPr sz="2800">
                <a:solidFill>
                  <a:srgbClr val="0A2F46"/>
                </a:solidFill>
                <a:latin typeface="Century Gothic" panose="020B0502020202020204" pitchFamily="34" charset="0"/>
              </a:defRPr>
            </a:lvl1pPr>
          </a:lstStyle>
          <a:p>
            <a:r>
              <a:rPr lang="de-DE" dirty="0"/>
              <a:t>Überschrift</a:t>
            </a:r>
          </a:p>
        </p:txBody>
      </p:sp>
      <p:sp>
        <p:nvSpPr>
          <p:cNvPr id="3" name="Inhaltsplatzhalter 2"/>
          <p:cNvSpPr>
            <a:spLocks noGrp="1"/>
          </p:cNvSpPr>
          <p:nvPr>
            <p:ph idx="1" hasCustomPrompt="1"/>
          </p:nvPr>
        </p:nvSpPr>
        <p:spPr>
          <a:xfrm>
            <a:off x="1007435" y="1825625"/>
            <a:ext cx="10346365" cy="4351338"/>
          </a:xfrm>
        </p:spPr>
        <p:txBody>
          <a:bodyPr/>
          <a:lstStyle>
            <a:lvl1pPr>
              <a:defRPr>
                <a:solidFill>
                  <a:srgbClr val="0C4263"/>
                </a:solidFill>
              </a:defRPr>
            </a:lvl1pPr>
            <a:lvl2pPr>
              <a:defRPr>
                <a:solidFill>
                  <a:srgbClr val="0C4263"/>
                </a:solidFill>
              </a:defRPr>
            </a:lvl2pPr>
            <a:lvl3pPr>
              <a:defRPr>
                <a:solidFill>
                  <a:srgbClr val="0C4263"/>
                </a:solidFill>
              </a:defRPr>
            </a:lvl3pPr>
            <a:lvl4pPr>
              <a:defRPr>
                <a:solidFill>
                  <a:srgbClr val="0C4263"/>
                </a:solidFill>
              </a:defRPr>
            </a:lvl4pPr>
            <a:lvl5pPr>
              <a:defRPr>
                <a:solidFill>
                  <a:srgbClr val="0C4263"/>
                </a:solidFill>
              </a:defRPr>
            </a:lvl5pPr>
          </a:lstStyle>
          <a:p>
            <a:pPr lvl="0"/>
            <a:r>
              <a:rPr lang="de-DE" dirty="0"/>
              <a:t>Textmasterformt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1007434" y="6381328"/>
            <a:ext cx="2573965" cy="329125"/>
          </a:xfrm>
          <a:prstGeom prst="rect">
            <a:avLst/>
          </a:prstGeom>
        </p:spPr>
        <p:txBody>
          <a:bodyPr anchor="ctr" anchorCtr="0"/>
          <a:lstStyle>
            <a:lvl1pPr>
              <a:defRPr sz="1050"/>
            </a:lvl1pPr>
          </a:lstStyle>
          <a:p>
            <a:pPr>
              <a:defRPr/>
            </a:pPr>
            <a:endParaRPr lang="de-DE" dirty="0"/>
          </a:p>
        </p:txBody>
      </p:sp>
      <p:sp>
        <p:nvSpPr>
          <p:cNvPr id="5" name="Fußzeilenplatzhalter 4"/>
          <p:cNvSpPr>
            <a:spLocks noGrp="1"/>
          </p:cNvSpPr>
          <p:nvPr>
            <p:ph type="ftr" sz="quarter" idx="11"/>
          </p:nvPr>
        </p:nvSpPr>
        <p:spPr/>
        <p:txBody>
          <a:bodyPr/>
          <a:lstStyle>
            <a:lvl1pPr>
              <a:defRPr sz="1000">
                <a:latin typeface="+mn-lt"/>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sz="1000">
                <a:latin typeface="+mn-lt"/>
              </a:defRPr>
            </a:lvl1pPr>
          </a:lstStyle>
          <a:p>
            <a:pPr>
              <a:defRPr/>
            </a:pPr>
            <a:fld id="{E13C840F-6B41-44ED-AAA4-55C1F9A85CB6}" type="slidenum">
              <a:rPr lang="de-DE" altLang="de-DE" smtClean="0"/>
              <a:pPr>
                <a:defRPr/>
              </a:pPr>
              <a:t>‹Nr.›</a:t>
            </a:fld>
            <a:endParaRPr lang="de-DE" altLang="de-DE" dirty="0"/>
          </a:p>
        </p:txBody>
      </p:sp>
      <p:cxnSp>
        <p:nvCxnSpPr>
          <p:cNvPr id="8" name="Gerader Verbinder 7">
            <a:extLst>
              <a:ext uri="{FF2B5EF4-FFF2-40B4-BE49-F238E27FC236}">
                <a16:creationId xmlns:a16="http://schemas.microsoft.com/office/drawing/2014/main" id="{43AB7344-5586-4A44-8CCE-B9A70724292A}"/>
              </a:ext>
            </a:extLst>
          </p:cNvPr>
          <p:cNvCxnSpPr>
            <a:cxnSpLocks/>
          </p:cNvCxnSpPr>
          <p:nvPr userDrawn="1"/>
        </p:nvCxnSpPr>
        <p:spPr>
          <a:xfrm>
            <a:off x="1007434" y="1556792"/>
            <a:ext cx="10346366" cy="0"/>
          </a:xfrm>
          <a:prstGeom prst="line">
            <a:avLst/>
          </a:prstGeom>
          <a:ln w="5715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3193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55000"/>
            <a:lum/>
          </a:blip>
          <a:srcRect/>
          <a:stretch>
            <a:fillRect l="23000" r="-7000" b="-50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911425" y="942158"/>
            <a:ext cx="10442376" cy="686641"/>
          </a:xfrm>
          <a:prstGeom prst="rect">
            <a:avLst/>
          </a:prstGeom>
        </p:spPr>
        <p:txBody>
          <a:bodyPr vert="horz" lIns="91440" tIns="45720" rIns="91440" bIns="45720" rtlCol="0" anchor="ctr">
            <a:normAutofit/>
          </a:bodyPr>
          <a:lstStyle/>
          <a:p>
            <a:r>
              <a:rPr lang="de-DE" dirty="0"/>
              <a:t>Überschrift bearbeiten</a:t>
            </a:r>
          </a:p>
        </p:txBody>
      </p:sp>
      <p:sp>
        <p:nvSpPr>
          <p:cNvPr id="3" name="Textplatzhalter 2"/>
          <p:cNvSpPr>
            <a:spLocks noGrp="1"/>
          </p:cNvSpPr>
          <p:nvPr>
            <p:ph type="body" idx="1"/>
          </p:nvPr>
        </p:nvSpPr>
        <p:spPr>
          <a:xfrm>
            <a:off x="911425" y="1825625"/>
            <a:ext cx="10442376"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000">
                <a:solidFill>
                  <a:schemeClr val="tx1">
                    <a:tint val="75000"/>
                  </a:schemeClr>
                </a:solidFill>
                <a:latin typeface="+mn-lt"/>
              </a:defRPr>
            </a:lvl1pPr>
          </a:lstStyle>
          <a:p>
            <a:pPr>
              <a:defRPr/>
            </a:pPr>
            <a:endParaRPr lang="de-DE" dirty="0"/>
          </a:p>
        </p:txBody>
      </p:sp>
      <p:sp>
        <p:nvSpPr>
          <p:cNvPr id="6"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a:defRPr/>
            </a:pPr>
            <a:fld id="{7F1AD6A3-B0CB-4935-946C-E02E23018880}" type="slidenum">
              <a:rPr lang="de-DE" altLang="de-DE" smtClean="0"/>
              <a:pPr>
                <a:defRPr/>
              </a:pPr>
              <a:t>‹Nr.›</a:t>
            </a:fld>
            <a:endParaRPr lang="de-DE" altLang="de-DE" dirty="0"/>
          </a:p>
        </p:txBody>
      </p:sp>
      <p:pic>
        <p:nvPicPr>
          <p:cNvPr id="8" name="Grafik 7">
            <a:extLst>
              <a:ext uri="{FF2B5EF4-FFF2-40B4-BE49-F238E27FC236}">
                <a16:creationId xmlns:a16="http://schemas.microsoft.com/office/drawing/2014/main" id="{83D87DF2-7891-450A-A208-7B43EED0EEB1}"/>
              </a:ext>
            </a:extLst>
          </p:cNvPr>
          <p:cNvPicPr preferRelativeResize="0">
            <a:picLocks noChangeAspect="1"/>
          </p:cNvPicPr>
          <p:nvPr userDrawn="1"/>
        </p:nvPicPr>
        <p:blipFill>
          <a:blip r:embed="rId5"/>
          <a:stretch>
            <a:fillRect/>
          </a:stretch>
        </p:blipFill>
        <p:spPr>
          <a:xfrm>
            <a:off x="47329" y="29992"/>
            <a:ext cx="4182776" cy="912167"/>
          </a:xfrm>
          <a:prstGeom prst="rect">
            <a:avLst/>
          </a:prstGeom>
        </p:spPr>
      </p:pic>
      <p:sp>
        <p:nvSpPr>
          <p:cNvPr id="7" name="Datumsplatzhalter 3">
            <a:extLst>
              <a:ext uri="{FF2B5EF4-FFF2-40B4-BE49-F238E27FC236}">
                <a16:creationId xmlns:a16="http://schemas.microsoft.com/office/drawing/2014/main" id="{79569013-CE10-4ADD-9070-2458102F1F11}"/>
              </a:ext>
            </a:extLst>
          </p:cNvPr>
          <p:cNvSpPr>
            <a:spLocks noGrp="1"/>
          </p:cNvSpPr>
          <p:nvPr>
            <p:ph type="dt" sz="half" idx="2"/>
          </p:nvPr>
        </p:nvSpPr>
        <p:spPr>
          <a:xfrm>
            <a:off x="911424" y="6356352"/>
            <a:ext cx="2669975" cy="365125"/>
          </a:xfrm>
          <a:prstGeom prst="rect">
            <a:avLst/>
          </a:prstGeom>
        </p:spPr>
        <p:txBody>
          <a:bodyPr anchor="ctr" anchorCtr="0"/>
          <a:lstStyle>
            <a:lvl1pPr>
              <a:defRPr sz="1000">
                <a:latin typeface="+mn-lt"/>
              </a:defRPr>
            </a:lvl1pPr>
          </a:lstStyle>
          <a:p>
            <a:pPr>
              <a:defRPr/>
            </a:pPr>
            <a:endParaRPr lang="de-DE" dirty="0"/>
          </a:p>
        </p:txBody>
      </p:sp>
    </p:spTree>
    <p:extLst>
      <p:ext uri="{BB962C8B-B14F-4D97-AF65-F5344CB8AC3E}">
        <p14:creationId xmlns:p14="http://schemas.microsoft.com/office/powerpoint/2010/main" val="817216896"/>
      </p:ext>
    </p:extLst>
  </p:cSld>
  <p:clrMap bg1="lt1" tx1="dk1" bg2="lt2" tx2="dk2" accent1="accent1" accent2="accent2" accent3="accent3" accent4="accent4" accent5="accent5" accent6="accent6" hlink="hlink" folHlink="folHlink"/>
  <p:sldLayoutIdLst>
    <p:sldLayoutId id="2147483829" r:id="rId1"/>
    <p:sldLayoutId id="2147483830" r:id="rId2"/>
  </p:sldLayoutIdLst>
  <p:hf hdr="0" dt="0"/>
  <p:txStyles>
    <p:titleStyle>
      <a:lvl1pPr algn="l" defTabSz="685800" rtl="0" eaLnBrk="1" latinLnBrk="0" hangingPunct="1">
        <a:lnSpc>
          <a:spcPct val="90000"/>
        </a:lnSpc>
        <a:spcBef>
          <a:spcPct val="0"/>
        </a:spcBef>
        <a:buNone/>
        <a:defRPr sz="2800" kern="1200">
          <a:solidFill>
            <a:schemeClr val="tx1"/>
          </a:solidFill>
          <a:latin typeface="Century Gothic" panose="020B0502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gaa@hcgbeilstein.de" TargetMode="External"/><Relationship Id="rId2" Type="http://schemas.openxmlformats.org/officeDocument/2006/relationships/hyperlink" Target="mailto:l.haertner@hcgbeilstein.de" TargetMode="External"/><Relationship Id="rId1" Type="http://schemas.openxmlformats.org/officeDocument/2006/relationships/slideLayout" Target="../slideLayouts/slideLayout2.xml"/><Relationship Id="rId6" Type="http://schemas.openxmlformats.org/officeDocument/2006/relationships/hyperlink" Target="mailto:s.teumer@hcgbeilstein.de" TargetMode="External"/><Relationship Id="rId5" Type="http://schemas.openxmlformats.org/officeDocument/2006/relationships/hyperlink" Target="mailto:t.wagner@hcgbeilstein.de" TargetMode="External"/><Relationship Id="rId4" Type="http://schemas.openxmlformats.org/officeDocument/2006/relationships/hyperlink" Target="mailto:j.ritter@hcgbeilstein.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6F4D1F-5CCF-49F6-864F-743455117691}"/>
              </a:ext>
            </a:extLst>
          </p:cNvPr>
          <p:cNvSpPr>
            <a:spLocks noGrp="1"/>
          </p:cNvSpPr>
          <p:nvPr>
            <p:ph type="ctrTitle"/>
          </p:nvPr>
        </p:nvSpPr>
        <p:spPr/>
        <p:txBody>
          <a:bodyPr/>
          <a:lstStyle/>
          <a:p>
            <a:r>
              <a:rPr lang="de-DE" sz="4800" dirty="0">
                <a:solidFill>
                  <a:schemeClr val="tx2"/>
                </a:solidFill>
              </a:rPr>
              <a:t>Der Bilinguale Zug am HCG</a:t>
            </a:r>
            <a:endParaRPr lang="en-GB" dirty="0"/>
          </a:p>
        </p:txBody>
      </p:sp>
      <p:sp>
        <p:nvSpPr>
          <p:cNvPr id="3" name="Untertitel 2">
            <a:extLst>
              <a:ext uri="{FF2B5EF4-FFF2-40B4-BE49-F238E27FC236}">
                <a16:creationId xmlns:a16="http://schemas.microsoft.com/office/drawing/2014/main" id="{92DA993A-B72A-4560-A5E6-82F14D87D512}"/>
              </a:ext>
            </a:extLst>
          </p:cNvPr>
          <p:cNvSpPr>
            <a:spLocks noGrp="1"/>
          </p:cNvSpPr>
          <p:nvPr>
            <p:ph type="subTitle" idx="1"/>
          </p:nvPr>
        </p:nvSpPr>
        <p:spPr/>
        <p:txBody>
          <a:bodyPr/>
          <a:lstStyle/>
          <a:p>
            <a:r>
              <a:rPr lang="de-DE" dirty="0">
                <a:solidFill>
                  <a:schemeClr val="tx2"/>
                </a:solidFill>
              </a:rPr>
              <a:t>Informationen zur Profilwahl ab Klasse 7</a:t>
            </a:r>
          </a:p>
          <a:p>
            <a:endParaRPr lang="de-DE" dirty="0">
              <a:solidFill>
                <a:schemeClr val="tx2"/>
              </a:solidFill>
            </a:endParaRPr>
          </a:p>
        </p:txBody>
      </p:sp>
    </p:spTree>
    <p:extLst>
      <p:ext uri="{BB962C8B-B14F-4D97-AF65-F5344CB8AC3E}">
        <p14:creationId xmlns:p14="http://schemas.microsoft.com/office/powerpoint/2010/main" val="387407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8BF852-6816-4C4E-A2D3-15FE19754B96}"/>
              </a:ext>
            </a:extLst>
          </p:cNvPr>
          <p:cNvSpPr>
            <a:spLocks noGrp="1"/>
          </p:cNvSpPr>
          <p:nvPr>
            <p:ph type="title"/>
          </p:nvPr>
        </p:nvSpPr>
        <p:spPr>
          <a:xfrm>
            <a:off x="1007435" y="476672"/>
            <a:ext cx="9203365" cy="1143000"/>
          </a:xfrm>
        </p:spPr>
        <p:txBody>
          <a:bodyPr>
            <a:normAutofit/>
          </a:bodyPr>
          <a:lstStyle/>
          <a:p>
            <a:r>
              <a:rPr lang="de-DE" b="1" dirty="0">
                <a:solidFill>
                  <a:schemeClr val="tx2"/>
                </a:solidFill>
              </a:rPr>
              <a:t>Bilingualer Zug, was ist das?</a:t>
            </a:r>
          </a:p>
        </p:txBody>
      </p:sp>
      <p:sp>
        <p:nvSpPr>
          <p:cNvPr id="3" name="Inhaltsplatzhalter 2">
            <a:extLst>
              <a:ext uri="{FF2B5EF4-FFF2-40B4-BE49-F238E27FC236}">
                <a16:creationId xmlns:a16="http://schemas.microsoft.com/office/drawing/2014/main" id="{5E875E0C-85A1-C643-8A66-5E0FF3A2B715}"/>
              </a:ext>
            </a:extLst>
          </p:cNvPr>
          <p:cNvSpPr>
            <a:spLocks noGrp="1"/>
          </p:cNvSpPr>
          <p:nvPr>
            <p:ph idx="1"/>
          </p:nvPr>
        </p:nvSpPr>
        <p:spPr>
          <a:xfrm>
            <a:off x="997563" y="1772816"/>
            <a:ext cx="10346365" cy="4351338"/>
          </a:xfrm>
        </p:spPr>
        <p:txBody>
          <a:bodyPr>
            <a:normAutofit/>
          </a:bodyPr>
          <a:lstStyle/>
          <a:p>
            <a:r>
              <a:rPr lang="de-DE" sz="2200" dirty="0">
                <a:solidFill>
                  <a:schemeClr val="tx2"/>
                </a:solidFill>
              </a:rPr>
              <a:t>Bilingualer Unterricht, ist Sachfachunterricht in Englischer Sprache. Ziel ist die  Ausdrucksfähigkeit in englischer und deutscher Sprache. Im Sachfachunterricht wird der sprachlichen Richtigkeit nicht das gleiche Gewicht beigemessen wie in der Fremdsprache selbst. Wichtiger ist die verständliche Darstellung eines Sachverhaltes.  </a:t>
            </a:r>
          </a:p>
          <a:p>
            <a:endParaRPr lang="de-DE" sz="2200" dirty="0">
              <a:solidFill>
                <a:schemeClr val="tx2"/>
              </a:solidFill>
            </a:endParaRPr>
          </a:p>
          <a:p>
            <a:r>
              <a:rPr lang="de-DE" sz="2200" dirty="0">
                <a:solidFill>
                  <a:schemeClr val="tx2"/>
                </a:solidFill>
              </a:rPr>
              <a:t>Der Bilinguale Zug beginnt in Klasse 7 und geht bis mindestens Klasse 11. Dazwischen gibt es keine Abwahlmöglichkeit. </a:t>
            </a:r>
          </a:p>
        </p:txBody>
      </p:sp>
    </p:spTree>
    <p:extLst>
      <p:ext uri="{BB962C8B-B14F-4D97-AF65-F5344CB8AC3E}">
        <p14:creationId xmlns:p14="http://schemas.microsoft.com/office/powerpoint/2010/main" val="244751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8BF852-6816-4C4E-A2D3-15FE19754B96}"/>
              </a:ext>
            </a:extLst>
          </p:cNvPr>
          <p:cNvSpPr>
            <a:spLocks noGrp="1"/>
          </p:cNvSpPr>
          <p:nvPr>
            <p:ph type="title"/>
          </p:nvPr>
        </p:nvSpPr>
        <p:spPr>
          <a:xfrm>
            <a:off x="983432" y="620688"/>
            <a:ext cx="6864215" cy="1143000"/>
          </a:xfrm>
        </p:spPr>
        <p:txBody>
          <a:bodyPr>
            <a:normAutofit/>
          </a:bodyPr>
          <a:lstStyle/>
          <a:p>
            <a:r>
              <a:rPr lang="de-DE" b="1" dirty="0">
                <a:solidFill>
                  <a:schemeClr val="tx2"/>
                </a:solidFill>
              </a:rPr>
              <a:t>Bilingualer Zug, was ist das?</a:t>
            </a:r>
          </a:p>
        </p:txBody>
      </p:sp>
      <p:sp>
        <p:nvSpPr>
          <p:cNvPr id="3" name="Inhaltsplatzhalter 2">
            <a:extLst>
              <a:ext uri="{FF2B5EF4-FFF2-40B4-BE49-F238E27FC236}">
                <a16:creationId xmlns:a16="http://schemas.microsoft.com/office/drawing/2014/main" id="{5E875E0C-85A1-C643-8A66-5E0FF3A2B715}"/>
              </a:ext>
            </a:extLst>
          </p:cNvPr>
          <p:cNvSpPr>
            <a:spLocks noGrp="1"/>
          </p:cNvSpPr>
          <p:nvPr>
            <p:ph idx="1"/>
          </p:nvPr>
        </p:nvSpPr>
        <p:spPr>
          <a:xfrm>
            <a:off x="983432" y="1624303"/>
            <a:ext cx="10369152" cy="3412976"/>
          </a:xfrm>
        </p:spPr>
        <p:txBody>
          <a:bodyPr>
            <a:normAutofit fontScale="85000" lnSpcReduction="20000"/>
          </a:bodyPr>
          <a:lstStyle/>
          <a:p>
            <a:r>
              <a:rPr lang="de-DE" sz="2400" dirty="0">
                <a:solidFill>
                  <a:schemeClr val="tx2"/>
                </a:solidFill>
              </a:rPr>
              <a:t>Es werden pro Schuljahr nur jeweils ein bis zwei Sachfächer bilingual unterrichtet. Diese wechseln der Reihe nach durch. </a:t>
            </a:r>
          </a:p>
          <a:p>
            <a:pPr marL="0" indent="0">
              <a:buNone/>
            </a:pPr>
            <a:endParaRPr lang="de-DE" sz="2400" dirty="0">
              <a:solidFill>
                <a:schemeClr val="tx2"/>
              </a:solidFill>
            </a:endParaRPr>
          </a:p>
          <a:p>
            <a:r>
              <a:rPr lang="de-DE" sz="2400" dirty="0">
                <a:solidFill>
                  <a:schemeClr val="tx2"/>
                </a:solidFill>
              </a:rPr>
              <a:t>Ab Klasse 7 wird der bilinguale Sachfachunterricht jeweils pro Fach und Schuljahr um eine weitere Unterrichtsstunde ergänzt. </a:t>
            </a:r>
          </a:p>
          <a:p>
            <a:pPr marL="0" indent="0">
              <a:buNone/>
            </a:pPr>
            <a:endParaRPr lang="de-DE" sz="2400" dirty="0">
              <a:solidFill>
                <a:schemeClr val="tx2"/>
              </a:solidFill>
            </a:endParaRPr>
          </a:p>
          <a:p>
            <a:pPr marL="0" indent="0">
              <a:buNone/>
            </a:pPr>
            <a:r>
              <a:rPr lang="de-DE" sz="1900" dirty="0">
                <a:solidFill>
                  <a:schemeClr val="tx2"/>
                </a:solidFill>
              </a:rPr>
              <a:t>Beispiele: </a:t>
            </a:r>
          </a:p>
          <a:p>
            <a:pPr marL="0" indent="0">
              <a:buNone/>
            </a:pPr>
            <a:r>
              <a:rPr lang="de-DE" sz="1900" dirty="0">
                <a:solidFill>
                  <a:schemeClr val="tx2"/>
                </a:solidFill>
              </a:rPr>
              <a:t>Klasse 7 - Geographie regulär 2 Stunden + 1 Stunde zusätzlich </a:t>
            </a:r>
          </a:p>
          <a:p>
            <a:pPr marL="0" indent="0">
              <a:buNone/>
            </a:pPr>
            <a:r>
              <a:rPr lang="de-DE" sz="1900" dirty="0">
                <a:solidFill>
                  <a:schemeClr val="tx2"/>
                </a:solidFill>
              </a:rPr>
              <a:t>Klasse 11 - Gemeinschaftskunde regulär 1 Stunde + 1 Stunde zusätzlich</a:t>
            </a:r>
          </a:p>
          <a:p>
            <a:endParaRPr lang="de-DE" sz="2400" dirty="0">
              <a:solidFill>
                <a:schemeClr val="tx2"/>
              </a:solidFill>
            </a:endParaRPr>
          </a:p>
          <a:p>
            <a:r>
              <a:rPr lang="de-DE" sz="2400" dirty="0">
                <a:solidFill>
                  <a:schemeClr val="tx2"/>
                </a:solidFill>
              </a:rPr>
              <a:t>Die Reihenfolge der Fächer könnte beispielsweise folgendermaßen aussehen:  </a:t>
            </a:r>
          </a:p>
          <a:p>
            <a:endParaRPr lang="de-DE" dirty="0"/>
          </a:p>
        </p:txBody>
      </p:sp>
      <p:graphicFrame>
        <p:nvGraphicFramePr>
          <p:cNvPr id="4" name="Diagramm 3">
            <a:extLst>
              <a:ext uri="{FF2B5EF4-FFF2-40B4-BE49-F238E27FC236}">
                <a16:creationId xmlns:a16="http://schemas.microsoft.com/office/drawing/2014/main" id="{4B5B53B6-A3CF-0842-A919-3F79E88DD583}"/>
              </a:ext>
            </a:extLst>
          </p:cNvPr>
          <p:cNvGraphicFramePr/>
          <p:nvPr>
            <p:extLst>
              <p:ext uri="{D42A27DB-BD31-4B8C-83A1-F6EECF244321}">
                <p14:modId xmlns:p14="http://schemas.microsoft.com/office/powerpoint/2010/main" val="3988649851"/>
              </p:ext>
            </p:extLst>
          </p:nvPr>
        </p:nvGraphicFramePr>
        <p:xfrm>
          <a:off x="1271464" y="3449980"/>
          <a:ext cx="85072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9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8BF852-6816-4C4E-A2D3-15FE19754B96}"/>
              </a:ext>
            </a:extLst>
          </p:cNvPr>
          <p:cNvSpPr>
            <a:spLocks noGrp="1"/>
          </p:cNvSpPr>
          <p:nvPr>
            <p:ph type="title"/>
          </p:nvPr>
        </p:nvSpPr>
        <p:spPr>
          <a:xfrm>
            <a:off x="1014371" y="476672"/>
            <a:ext cx="6923112" cy="1143000"/>
          </a:xfrm>
        </p:spPr>
        <p:txBody>
          <a:bodyPr>
            <a:normAutofit/>
          </a:bodyPr>
          <a:lstStyle/>
          <a:p>
            <a:r>
              <a:rPr lang="de-DE" b="1" dirty="0">
                <a:solidFill>
                  <a:schemeClr val="tx2"/>
                </a:solidFill>
              </a:rPr>
              <a:t>Bilingualer Zug nach Klasse 11</a:t>
            </a:r>
          </a:p>
        </p:txBody>
      </p:sp>
      <p:sp>
        <p:nvSpPr>
          <p:cNvPr id="3" name="Inhaltsplatzhalter 2">
            <a:extLst>
              <a:ext uri="{FF2B5EF4-FFF2-40B4-BE49-F238E27FC236}">
                <a16:creationId xmlns:a16="http://schemas.microsoft.com/office/drawing/2014/main" id="{5E875E0C-85A1-C643-8A66-5E0FF3A2B715}"/>
              </a:ext>
            </a:extLst>
          </p:cNvPr>
          <p:cNvSpPr>
            <a:spLocks noGrp="1"/>
          </p:cNvSpPr>
          <p:nvPr>
            <p:ph idx="1"/>
          </p:nvPr>
        </p:nvSpPr>
        <p:spPr/>
        <p:txBody>
          <a:bodyPr>
            <a:normAutofit/>
          </a:bodyPr>
          <a:lstStyle/>
          <a:p>
            <a:pPr marL="0" indent="0">
              <a:buNone/>
            </a:pPr>
            <a:r>
              <a:rPr lang="de-DE" dirty="0">
                <a:solidFill>
                  <a:schemeClr val="tx2"/>
                </a:solidFill>
              </a:rPr>
              <a:t>Im Anschluss an die Klasse 11 gibt es - unter bestimmten Voraussetzungen -  auch die Möglichkeiten entweder das </a:t>
            </a:r>
            <a:r>
              <a:rPr lang="de-DE" i="1" dirty="0">
                <a:solidFill>
                  <a:schemeClr val="tx2"/>
                </a:solidFill>
              </a:rPr>
              <a:t>Bilinguale Zertifikat Kursstufe</a:t>
            </a:r>
            <a:r>
              <a:rPr lang="de-DE" dirty="0">
                <a:solidFill>
                  <a:schemeClr val="tx2"/>
                </a:solidFill>
              </a:rPr>
              <a:t> oder das </a:t>
            </a:r>
            <a:r>
              <a:rPr lang="de-DE" i="1" dirty="0">
                <a:solidFill>
                  <a:schemeClr val="tx2"/>
                </a:solidFill>
              </a:rPr>
              <a:t>Internationale Abitur Baden-Württemberg</a:t>
            </a:r>
            <a:r>
              <a:rPr lang="de-DE" dirty="0">
                <a:solidFill>
                  <a:schemeClr val="tx2"/>
                </a:solidFill>
              </a:rPr>
              <a:t> zu erlangen. </a:t>
            </a:r>
          </a:p>
          <a:p>
            <a:endParaRPr lang="de-DE" dirty="0">
              <a:solidFill>
                <a:schemeClr val="tx2"/>
              </a:solidFill>
            </a:endParaRPr>
          </a:p>
          <a:p>
            <a:pPr marL="0" indent="0">
              <a:buNone/>
            </a:pPr>
            <a:endParaRPr lang="de-DE" dirty="0"/>
          </a:p>
        </p:txBody>
      </p:sp>
    </p:spTree>
    <p:extLst>
      <p:ext uri="{BB962C8B-B14F-4D97-AF65-F5344CB8AC3E}">
        <p14:creationId xmlns:p14="http://schemas.microsoft.com/office/powerpoint/2010/main" val="42395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BB00C6-742A-EB4D-92DB-6BFE61CCB731}"/>
              </a:ext>
            </a:extLst>
          </p:cNvPr>
          <p:cNvSpPr>
            <a:spLocks noGrp="1"/>
          </p:cNvSpPr>
          <p:nvPr>
            <p:ph type="title"/>
          </p:nvPr>
        </p:nvSpPr>
        <p:spPr>
          <a:xfrm>
            <a:off x="1007435" y="548680"/>
            <a:ext cx="11065229" cy="1143000"/>
          </a:xfrm>
        </p:spPr>
        <p:txBody>
          <a:bodyPr>
            <a:normAutofit/>
          </a:bodyPr>
          <a:lstStyle/>
          <a:p>
            <a:r>
              <a:rPr lang="de-DE" b="1" dirty="0">
                <a:solidFill>
                  <a:schemeClr val="tx2"/>
                </a:solidFill>
              </a:rPr>
              <a:t>Voraussetzungen</a:t>
            </a:r>
            <a:r>
              <a:rPr lang="de-DE" dirty="0">
                <a:solidFill>
                  <a:schemeClr val="tx2"/>
                </a:solidFill>
              </a:rPr>
              <a:t> für die Wahl des  Bilingualen Zugs am HCG:</a:t>
            </a:r>
          </a:p>
        </p:txBody>
      </p:sp>
      <p:sp>
        <p:nvSpPr>
          <p:cNvPr id="6" name="Inhaltsplatzhalter 5">
            <a:extLst>
              <a:ext uri="{FF2B5EF4-FFF2-40B4-BE49-F238E27FC236}">
                <a16:creationId xmlns:a16="http://schemas.microsoft.com/office/drawing/2014/main" id="{5B9E6510-E007-8B40-A24F-5F56B0CE07B1}"/>
              </a:ext>
            </a:extLst>
          </p:cNvPr>
          <p:cNvSpPr>
            <a:spLocks noGrp="1"/>
          </p:cNvSpPr>
          <p:nvPr>
            <p:ph idx="1"/>
          </p:nvPr>
        </p:nvSpPr>
        <p:spPr/>
        <p:txBody>
          <a:bodyPr>
            <a:normAutofit/>
          </a:bodyPr>
          <a:lstStyle/>
          <a:p>
            <a:pPr>
              <a:buFont typeface="Wingdings" pitchFamily="2" charset="2"/>
              <a:buChar char="ü"/>
            </a:pPr>
            <a:r>
              <a:rPr lang="de-DE" dirty="0">
                <a:solidFill>
                  <a:schemeClr val="tx2"/>
                </a:solidFill>
              </a:rPr>
              <a:t>Teilnahme an den zwei Zusatzstunden des bilingualen Grundlagenunterrichts in Klasse 6. </a:t>
            </a:r>
          </a:p>
          <a:p>
            <a:pPr>
              <a:buFont typeface="Wingdings" pitchFamily="2" charset="2"/>
              <a:buChar char="ü"/>
            </a:pPr>
            <a:endParaRPr lang="de-DE" dirty="0">
              <a:solidFill>
                <a:schemeClr val="tx2"/>
              </a:solidFill>
            </a:endParaRPr>
          </a:p>
          <a:p>
            <a:pPr>
              <a:buFont typeface="Wingdings" pitchFamily="2" charset="2"/>
              <a:buChar char="ü"/>
            </a:pPr>
            <a:r>
              <a:rPr lang="de-DE" dirty="0">
                <a:solidFill>
                  <a:schemeClr val="tx2"/>
                </a:solidFill>
              </a:rPr>
              <a:t>Motivation und Spaß am Erlernen der Englischen Sprache. </a:t>
            </a:r>
          </a:p>
          <a:p>
            <a:pPr>
              <a:buFont typeface="Wingdings" pitchFamily="2" charset="2"/>
              <a:buChar char="ü"/>
            </a:pPr>
            <a:endParaRPr lang="de-DE" dirty="0">
              <a:solidFill>
                <a:schemeClr val="tx2"/>
              </a:solidFill>
            </a:endParaRPr>
          </a:p>
          <a:p>
            <a:pPr>
              <a:buFont typeface="Wingdings" pitchFamily="2" charset="2"/>
              <a:buChar char="ü"/>
            </a:pPr>
            <a:r>
              <a:rPr lang="de-DE" dirty="0">
                <a:solidFill>
                  <a:schemeClr val="tx2"/>
                </a:solidFill>
              </a:rPr>
              <a:t>Freude an mündlicher Kommunikation. </a:t>
            </a:r>
          </a:p>
          <a:p>
            <a:pPr>
              <a:buFont typeface="Wingdings" pitchFamily="2" charset="2"/>
              <a:buChar char="ü"/>
            </a:pPr>
            <a:endParaRPr lang="de-DE" dirty="0">
              <a:solidFill>
                <a:schemeClr val="tx2"/>
              </a:solidFill>
            </a:endParaRPr>
          </a:p>
          <a:p>
            <a:pPr>
              <a:buFont typeface="Wingdings" pitchFamily="2" charset="2"/>
              <a:buChar char="ü"/>
            </a:pPr>
            <a:r>
              <a:rPr lang="de-DE" dirty="0">
                <a:solidFill>
                  <a:schemeClr val="tx2"/>
                </a:solidFill>
              </a:rPr>
              <a:t>Bereitschaft die jeweiligen verpflichtenden zusätzlichen Sachfachunterrichtsstunden des Bilingualen Zugs zu besuchen. (+1 Stunde pro Fach und Schuljahr) </a:t>
            </a:r>
          </a:p>
          <a:p>
            <a:pPr>
              <a:buFont typeface="Wingdings" pitchFamily="2" charset="2"/>
              <a:buChar char="ü"/>
            </a:pPr>
            <a:endParaRPr lang="de-DE" dirty="0">
              <a:solidFill>
                <a:schemeClr val="tx2"/>
              </a:solidFill>
            </a:endParaRPr>
          </a:p>
          <a:p>
            <a:pPr>
              <a:buFont typeface="Wingdings" pitchFamily="2" charset="2"/>
              <a:buChar char="ü"/>
            </a:pPr>
            <a:r>
              <a:rPr lang="de-DE" dirty="0">
                <a:solidFill>
                  <a:schemeClr val="tx2"/>
                </a:solidFill>
              </a:rPr>
              <a:t>Bereitschaft den Bilingualen Zug bis mindestens Klasse 11 zu besuchen.</a:t>
            </a:r>
            <a:endParaRPr lang="de-DE" dirty="0"/>
          </a:p>
        </p:txBody>
      </p:sp>
    </p:spTree>
    <p:extLst>
      <p:ext uri="{BB962C8B-B14F-4D97-AF65-F5344CB8AC3E}">
        <p14:creationId xmlns:p14="http://schemas.microsoft.com/office/powerpoint/2010/main" val="129856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983432" y="548680"/>
            <a:ext cx="10441160" cy="1143000"/>
          </a:xfrm>
        </p:spPr>
        <p:txBody>
          <a:bodyPr>
            <a:normAutofit fontScale="90000"/>
          </a:bodyPr>
          <a:lstStyle/>
          <a:p>
            <a:pPr algn="l"/>
            <a:r>
              <a:rPr lang="de-DE" sz="4000" dirty="0">
                <a:solidFill>
                  <a:schemeClr val="tx2"/>
                </a:solidFill>
              </a:rPr>
              <a:t>Zusätzliche Angebote des Bilingualen Zugs:</a:t>
            </a:r>
          </a:p>
        </p:txBody>
      </p:sp>
      <p:sp>
        <p:nvSpPr>
          <p:cNvPr id="10" name="Inhaltsplatzhalter 9"/>
          <p:cNvSpPr>
            <a:spLocks noGrp="1"/>
          </p:cNvSpPr>
          <p:nvPr>
            <p:ph idx="1"/>
          </p:nvPr>
        </p:nvSpPr>
        <p:spPr>
          <a:xfrm>
            <a:off x="997384" y="1679731"/>
            <a:ext cx="10355200" cy="4525963"/>
          </a:xfrm>
        </p:spPr>
        <p:txBody>
          <a:bodyPr/>
          <a:lstStyle/>
          <a:p>
            <a:pPr lvl="1">
              <a:buFont typeface="Arial" panose="020B0604020202020204" pitchFamily="34" charset="0"/>
              <a:buChar char="•"/>
            </a:pPr>
            <a:r>
              <a:rPr lang="de-DE" sz="2400" dirty="0">
                <a:solidFill>
                  <a:schemeClr val="tx2"/>
                </a:solidFill>
              </a:rPr>
              <a:t>Nach Möglichkeit wird im Zuge des Bilingualen Zug zu Beginn von Klasse 8 eine mehrtägige Englandfahrt (kulturelle und sprachliche Programmpunkte mit Unterkunft in Gastfamilien) angeboten.</a:t>
            </a:r>
          </a:p>
          <a:p>
            <a:pPr lvl="1">
              <a:buFont typeface="Arial" panose="020B0604020202020204" pitchFamily="34" charset="0"/>
              <a:buChar char="•"/>
            </a:pPr>
            <a:endParaRPr lang="de-DE" sz="2400" dirty="0">
              <a:solidFill>
                <a:schemeClr val="tx2"/>
              </a:solidFill>
            </a:endParaRPr>
          </a:p>
          <a:p>
            <a:pPr lvl="1">
              <a:buFont typeface="Arial" panose="020B0604020202020204" pitchFamily="34" charset="0"/>
              <a:buChar char="•"/>
            </a:pPr>
            <a:r>
              <a:rPr lang="de-DE" sz="2400" dirty="0">
                <a:solidFill>
                  <a:schemeClr val="tx2"/>
                </a:solidFill>
              </a:rPr>
              <a:t>Außerdem werden nach Möglichkeit Kontakte ins Ausland, beispielsweise über Email-Partnerschaften, geknüpft.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9323F-9176-6F4E-84FE-3CC58958BBFB}"/>
              </a:ext>
            </a:extLst>
          </p:cNvPr>
          <p:cNvSpPr>
            <a:spLocks noGrp="1"/>
          </p:cNvSpPr>
          <p:nvPr>
            <p:ph type="title"/>
          </p:nvPr>
        </p:nvSpPr>
        <p:spPr/>
        <p:txBody>
          <a:bodyPr>
            <a:normAutofit fontScale="90000"/>
          </a:bodyPr>
          <a:lstStyle/>
          <a:p>
            <a:r>
              <a:rPr lang="de-DE" dirty="0">
                <a:solidFill>
                  <a:schemeClr val="tx2"/>
                </a:solidFill>
              </a:rPr>
              <a:t>Was, wenn wir uns für den Bilingualen Zug entschieden haben?</a:t>
            </a:r>
          </a:p>
        </p:txBody>
      </p:sp>
      <p:sp>
        <p:nvSpPr>
          <p:cNvPr id="3" name="Inhaltsplatzhalter 2">
            <a:extLst>
              <a:ext uri="{FF2B5EF4-FFF2-40B4-BE49-F238E27FC236}">
                <a16:creationId xmlns:a16="http://schemas.microsoft.com/office/drawing/2014/main" id="{1CD2592A-9B3B-F34E-A7A3-88185D9ED943}"/>
              </a:ext>
            </a:extLst>
          </p:cNvPr>
          <p:cNvSpPr>
            <a:spLocks noGrp="1"/>
          </p:cNvSpPr>
          <p:nvPr>
            <p:ph idx="1"/>
          </p:nvPr>
        </p:nvSpPr>
        <p:spPr>
          <a:xfrm>
            <a:off x="1007435" y="1628800"/>
            <a:ext cx="10346365" cy="4608512"/>
          </a:xfrm>
        </p:spPr>
        <p:txBody>
          <a:bodyPr>
            <a:normAutofit/>
          </a:bodyPr>
          <a:lstStyle/>
          <a:p>
            <a:pPr marL="0" indent="0">
              <a:buNone/>
            </a:pPr>
            <a:r>
              <a:rPr lang="de-DE" u="sng" dirty="0">
                <a:solidFill>
                  <a:schemeClr val="tx2"/>
                </a:solidFill>
              </a:rPr>
              <a:t>Grundsätzliches: </a:t>
            </a:r>
          </a:p>
          <a:p>
            <a:pPr>
              <a:buFont typeface="Wingdings" pitchFamily="2" charset="2"/>
              <a:buChar char="à"/>
            </a:pPr>
            <a:r>
              <a:rPr lang="de-DE" dirty="0">
                <a:solidFill>
                  <a:schemeClr val="tx2"/>
                </a:solidFill>
              </a:rPr>
              <a:t>Der Bilinguale Zug ist </a:t>
            </a:r>
            <a:r>
              <a:rPr lang="de-DE" b="1" dirty="0">
                <a:solidFill>
                  <a:schemeClr val="tx2"/>
                </a:solidFill>
              </a:rPr>
              <a:t>für begabte Schüler*innen</a:t>
            </a:r>
            <a:r>
              <a:rPr lang="de-DE" dirty="0">
                <a:solidFill>
                  <a:schemeClr val="tx2"/>
                </a:solidFill>
              </a:rPr>
              <a:t> gedacht. Bitte prüfen Sie gemeinsam mit Ihrem Kind, ob Ihr Kind die geforderten Voraussetzungen erfüllt. </a:t>
            </a:r>
          </a:p>
          <a:p>
            <a:pPr>
              <a:buFont typeface="Wingdings" pitchFamily="2" charset="2"/>
              <a:buChar char="à"/>
            </a:pPr>
            <a:r>
              <a:rPr lang="de-DE" dirty="0">
                <a:solidFill>
                  <a:schemeClr val="tx2"/>
                </a:solidFill>
              </a:rPr>
              <a:t>Es gibt nur noch </a:t>
            </a:r>
            <a:r>
              <a:rPr lang="de-DE" b="1" dirty="0">
                <a:solidFill>
                  <a:schemeClr val="tx2"/>
                </a:solidFill>
              </a:rPr>
              <a:t>eine Bilinguale Klasse </a:t>
            </a:r>
            <a:r>
              <a:rPr lang="de-DE" dirty="0">
                <a:solidFill>
                  <a:schemeClr val="tx2"/>
                </a:solidFill>
              </a:rPr>
              <a:t>ab Klasse 7.</a:t>
            </a:r>
          </a:p>
          <a:p>
            <a:endParaRPr lang="de-DE" dirty="0">
              <a:solidFill>
                <a:schemeClr val="tx2"/>
              </a:solidFill>
            </a:endParaRPr>
          </a:p>
          <a:p>
            <a:pPr marL="0" indent="0">
              <a:buNone/>
            </a:pPr>
            <a:r>
              <a:rPr lang="de-DE" u="sng" dirty="0">
                <a:solidFill>
                  <a:schemeClr val="tx2"/>
                </a:solidFill>
              </a:rPr>
              <a:t>Weiteres Vorgehen:</a:t>
            </a:r>
          </a:p>
          <a:p>
            <a:r>
              <a:rPr lang="de-DE" dirty="0">
                <a:solidFill>
                  <a:schemeClr val="tx2"/>
                </a:solidFill>
              </a:rPr>
              <a:t>Interessierte</a:t>
            </a:r>
            <a:r>
              <a:rPr lang="de-DE" b="1" dirty="0">
                <a:solidFill>
                  <a:schemeClr val="tx2"/>
                </a:solidFill>
              </a:rPr>
              <a:t> Schüler*innen bewerben sich </a:t>
            </a:r>
            <a:r>
              <a:rPr lang="de-DE" dirty="0">
                <a:solidFill>
                  <a:schemeClr val="tx2"/>
                </a:solidFill>
              </a:rPr>
              <a:t>für den Bilingualen Zug. Eine Wahl des Zugs garantiert folglich nicht die automatische Aufnahme in diesen.</a:t>
            </a:r>
          </a:p>
          <a:p>
            <a:r>
              <a:rPr lang="de-DE" dirty="0">
                <a:solidFill>
                  <a:schemeClr val="tx2"/>
                </a:solidFill>
              </a:rPr>
              <a:t>Die </a:t>
            </a:r>
            <a:r>
              <a:rPr lang="de-DE" b="1" dirty="0">
                <a:solidFill>
                  <a:schemeClr val="tx2"/>
                </a:solidFill>
              </a:rPr>
              <a:t>Schulleitung trifft eine Entscheidung</a:t>
            </a:r>
            <a:r>
              <a:rPr lang="de-DE" dirty="0">
                <a:solidFill>
                  <a:schemeClr val="tx2"/>
                </a:solidFill>
              </a:rPr>
              <a:t>,</a:t>
            </a:r>
            <a:r>
              <a:rPr lang="de-DE" b="1" dirty="0">
                <a:solidFill>
                  <a:schemeClr val="tx2"/>
                </a:solidFill>
              </a:rPr>
              <a:t> </a:t>
            </a:r>
            <a:r>
              <a:rPr lang="de-DE" dirty="0">
                <a:solidFill>
                  <a:schemeClr val="tx2"/>
                </a:solidFill>
              </a:rPr>
              <a:t>wer in die Bilinguale Klasse kommt.</a:t>
            </a:r>
          </a:p>
          <a:p>
            <a:pPr marL="385763" indent="-385763">
              <a:buFont typeface="+mj-lt"/>
              <a:buAutoNum type="arabicPeriod"/>
            </a:pPr>
            <a:endParaRPr lang="de-DE" dirty="0">
              <a:solidFill>
                <a:schemeClr val="tx2"/>
              </a:solidFill>
            </a:endParaRPr>
          </a:p>
        </p:txBody>
      </p:sp>
    </p:spTree>
    <p:extLst>
      <p:ext uri="{BB962C8B-B14F-4D97-AF65-F5344CB8AC3E}">
        <p14:creationId xmlns:p14="http://schemas.microsoft.com/office/powerpoint/2010/main" val="161500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9"/>
          <p:cNvSpPr>
            <a:spLocks noGrp="1"/>
          </p:cNvSpPr>
          <p:nvPr>
            <p:ph idx="1"/>
          </p:nvPr>
        </p:nvSpPr>
        <p:spPr>
          <a:xfrm>
            <a:off x="1055440" y="1700809"/>
            <a:ext cx="10297144" cy="4254726"/>
          </a:xfrm>
        </p:spPr>
        <p:txBody>
          <a:bodyPr>
            <a:normAutofit/>
          </a:bodyPr>
          <a:lstStyle/>
          <a:p>
            <a:pPr marL="0" indent="0">
              <a:buNone/>
            </a:pPr>
            <a:r>
              <a:rPr lang="de-DE" sz="2400" b="1" dirty="0">
                <a:solidFill>
                  <a:schemeClr val="tx2"/>
                </a:solidFill>
              </a:rPr>
              <a:t>Liebe Eltern</a:t>
            </a:r>
            <a:r>
              <a:rPr lang="de-DE" sz="2400" dirty="0">
                <a:solidFill>
                  <a:schemeClr val="tx2"/>
                </a:solidFill>
              </a:rPr>
              <a:t>, vielleicht haben auch Sie noch weitere Fragen, die Sie uns stellen möchten. Gerne dürfen Sie sich an die/den unterrichtende/</a:t>
            </a:r>
            <a:r>
              <a:rPr lang="de-DE" sz="2400" dirty="0" err="1">
                <a:solidFill>
                  <a:schemeClr val="tx2"/>
                </a:solidFill>
              </a:rPr>
              <a:t>n</a:t>
            </a:r>
            <a:r>
              <a:rPr lang="de-DE" sz="2400" dirty="0">
                <a:solidFill>
                  <a:schemeClr val="tx2"/>
                </a:solidFill>
              </a:rPr>
              <a:t> Englischkolleg*in ihres Kindes wenden. </a:t>
            </a:r>
          </a:p>
          <a:p>
            <a:pPr marL="0" indent="0">
              <a:buNone/>
            </a:pPr>
            <a:r>
              <a:rPr lang="de-DE" sz="1800" dirty="0">
                <a:solidFill>
                  <a:schemeClr val="tx2"/>
                </a:solidFill>
              </a:rPr>
              <a:t>6a: </a:t>
            </a:r>
            <a:r>
              <a:rPr lang="de-DE" sz="1800" dirty="0">
                <a:solidFill>
                  <a:schemeClr val="tx2"/>
                </a:solidFill>
                <a:hlinkClick r:id="rId2"/>
              </a:rPr>
              <a:t>l.haertner@hcgbeilstein.de</a:t>
            </a:r>
            <a:endParaRPr lang="de-DE" sz="1800" dirty="0">
              <a:solidFill>
                <a:schemeClr val="tx2"/>
              </a:solidFill>
            </a:endParaRPr>
          </a:p>
          <a:p>
            <a:pPr marL="0" indent="0">
              <a:buNone/>
            </a:pPr>
            <a:r>
              <a:rPr lang="de-DE" sz="1800" dirty="0">
                <a:solidFill>
                  <a:schemeClr val="tx2"/>
                </a:solidFill>
              </a:rPr>
              <a:t>6b: </a:t>
            </a:r>
            <a:r>
              <a:rPr lang="de-DE" sz="1800" dirty="0">
                <a:solidFill>
                  <a:schemeClr val="tx2"/>
                </a:solidFill>
                <a:hlinkClick r:id="rId3"/>
              </a:rPr>
              <a:t>m.gaa@hcgbeilstein.de</a:t>
            </a:r>
            <a:endParaRPr lang="de-DE" sz="1800" dirty="0">
              <a:solidFill>
                <a:schemeClr val="tx2"/>
              </a:solidFill>
            </a:endParaRPr>
          </a:p>
          <a:p>
            <a:pPr marL="0" indent="0">
              <a:buNone/>
            </a:pPr>
            <a:r>
              <a:rPr lang="de-DE" sz="1800" dirty="0">
                <a:solidFill>
                  <a:schemeClr val="tx2"/>
                </a:solidFill>
              </a:rPr>
              <a:t>6c: </a:t>
            </a:r>
            <a:r>
              <a:rPr lang="de-DE" sz="1800" dirty="0">
                <a:solidFill>
                  <a:schemeClr val="tx2"/>
                </a:solidFill>
                <a:hlinkClick r:id="rId4"/>
              </a:rPr>
              <a:t>j.ritter@hcgbeilstein.de</a:t>
            </a:r>
            <a:endParaRPr lang="de-DE" sz="1800" dirty="0">
              <a:solidFill>
                <a:schemeClr val="tx2"/>
              </a:solidFill>
            </a:endParaRPr>
          </a:p>
          <a:p>
            <a:pPr marL="0" indent="0">
              <a:buNone/>
            </a:pPr>
            <a:r>
              <a:rPr lang="de-DE" sz="1800" dirty="0">
                <a:solidFill>
                  <a:schemeClr val="tx2"/>
                </a:solidFill>
              </a:rPr>
              <a:t>6d: </a:t>
            </a:r>
            <a:r>
              <a:rPr lang="de-DE" sz="1800" dirty="0">
                <a:solidFill>
                  <a:schemeClr val="tx2"/>
                </a:solidFill>
                <a:hlinkClick r:id="rId5"/>
              </a:rPr>
              <a:t>t.wagner@hcgbeilstein.de</a:t>
            </a:r>
            <a:endParaRPr lang="de-DE" sz="1800" dirty="0">
              <a:solidFill>
                <a:schemeClr val="tx2"/>
              </a:solidFill>
            </a:endParaRPr>
          </a:p>
          <a:p>
            <a:pPr marL="0" indent="0">
              <a:buNone/>
            </a:pPr>
            <a:endParaRPr lang="de-DE" sz="1800" dirty="0">
              <a:solidFill>
                <a:schemeClr val="tx2"/>
              </a:solidFill>
            </a:endParaRPr>
          </a:p>
          <a:p>
            <a:pPr marL="0" indent="0">
              <a:buNone/>
            </a:pPr>
            <a:r>
              <a:rPr lang="de-DE" sz="2400" dirty="0">
                <a:solidFill>
                  <a:schemeClr val="tx2"/>
                </a:solidFill>
              </a:rPr>
              <a:t>Bei allgemeinen Fragen zum Bilingualen Zug können Sie auch gerne Frau Teumer kontaktieren. </a:t>
            </a:r>
          </a:p>
          <a:p>
            <a:pPr marL="0" indent="0">
              <a:buNone/>
            </a:pPr>
            <a:r>
              <a:rPr lang="de-DE" sz="1800" dirty="0">
                <a:solidFill>
                  <a:schemeClr val="tx2"/>
                </a:solidFill>
                <a:hlinkClick r:id="rId6"/>
              </a:rPr>
              <a:t>s.teumer@hcgbeilstein.de</a:t>
            </a:r>
            <a:endParaRPr lang="de-DE" sz="1800" dirty="0">
              <a:solidFill>
                <a:schemeClr val="tx2"/>
              </a:solidFill>
            </a:endParaRPr>
          </a:p>
          <a:p>
            <a:pPr marL="0" indent="0">
              <a:buNone/>
            </a:pPr>
            <a:endParaRPr lang="de-DE" sz="2400" dirty="0">
              <a:solidFill>
                <a:schemeClr val="tx2"/>
              </a:solidFill>
            </a:endParaRPr>
          </a:p>
          <a:p>
            <a:pPr marL="0" indent="0">
              <a:buNone/>
            </a:pPr>
            <a:endParaRPr lang="de-DE" sz="2400" dirty="0">
              <a:solidFill>
                <a:schemeClr val="tx2"/>
              </a:solidFill>
            </a:endParaRPr>
          </a:p>
          <a:p>
            <a:pPr marL="0" indent="0">
              <a:buNone/>
            </a:pPr>
            <a:endParaRPr lang="de-DE" sz="2400" dirty="0">
              <a:solidFill>
                <a:schemeClr val="tx2"/>
              </a:solidFill>
            </a:endParaRPr>
          </a:p>
          <a:p>
            <a:pPr marL="0" indent="0">
              <a:buNone/>
            </a:pPr>
            <a:endParaRPr lang="de-DE" sz="2400" dirty="0">
              <a:solidFill>
                <a:schemeClr val="tx2"/>
              </a:solidFill>
            </a:endParaRPr>
          </a:p>
        </p:txBody>
      </p:sp>
    </p:spTree>
    <p:extLst>
      <p:ext uri="{BB962C8B-B14F-4D97-AF65-F5344CB8AC3E}">
        <p14:creationId xmlns:p14="http://schemas.microsoft.com/office/powerpoint/2010/main" val="150640756"/>
      </p:ext>
    </p:extLst>
  </p:cSld>
  <p:clrMapOvr>
    <a:masterClrMapping/>
  </p:clrMapOvr>
</p:sld>
</file>

<file path=ppt/theme/theme1.xml><?xml version="1.0" encoding="utf-8"?>
<a:theme xmlns:a="http://schemas.openxmlformats.org/drawingml/2006/main" name="Office">
  <a:themeElements>
    <a:clrScheme name="HCGFarben">
      <a:dk1>
        <a:srgbClr val="0B2F46"/>
      </a:dk1>
      <a:lt1>
        <a:sysClr val="window" lastClr="FFFFFF"/>
      </a:lt1>
      <a:dk2>
        <a:srgbClr val="074263"/>
      </a:dk2>
      <a:lt2>
        <a:srgbClr val="FFFFFF"/>
      </a:lt2>
      <a:accent1>
        <a:srgbClr val="0B2F46"/>
      </a:accent1>
      <a:accent2>
        <a:srgbClr val="074263"/>
      </a:accent2>
      <a:accent3>
        <a:srgbClr val="4A7F9E"/>
      </a:accent3>
      <a:accent4>
        <a:srgbClr val="E5A623"/>
      </a:accent4>
      <a:accent5>
        <a:srgbClr val="F37148"/>
      </a:accent5>
      <a:accent6>
        <a:srgbClr val="BF3E26"/>
      </a:accent6>
      <a:hlink>
        <a:srgbClr val="4A7F9E"/>
      </a:hlink>
      <a:folHlink>
        <a:srgbClr val="C000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orlage Powerpoint_HCG_CI.potx" id="{33AA7ED5-2148-440E-9D51-EA5BD6DC66E8}" vid="{8D11A3AB-AECE-4E03-BC23-4F4E909A66C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 Powerpoint_HCG_CI</Template>
  <TotalTime>0</TotalTime>
  <Words>514</Words>
  <Application>Microsoft Office PowerPoint</Application>
  <PresentationFormat>Breitbild</PresentationFormat>
  <Paragraphs>60</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ＭＳ Ｐゴシック</vt:lpstr>
      <vt:lpstr>Arial</vt:lpstr>
      <vt:lpstr>Calibri</vt:lpstr>
      <vt:lpstr>Century Gothic</vt:lpstr>
      <vt:lpstr>Wingdings</vt:lpstr>
      <vt:lpstr>Office</vt:lpstr>
      <vt:lpstr>Der Bilinguale Zug am HCG</vt:lpstr>
      <vt:lpstr>Bilingualer Zug, was ist das?</vt:lpstr>
      <vt:lpstr>Bilingualer Zug, was ist das?</vt:lpstr>
      <vt:lpstr>Bilingualer Zug nach Klasse 11</vt:lpstr>
      <vt:lpstr>Voraussetzungen für die Wahl des  Bilingualen Zugs am HCG:</vt:lpstr>
      <vt:lpstr>Zusätzliche Angebote des Bilingualen Zugs:</vt:lpstr>
      <vt:lpstr>Was, wenn wir uns für den Bilingualen Zug entschieden haben?</vt:lpstr>
      <vt:lpstr>PowerPoint-Präsentation</vt:lpstr>
    </vt:vector>
  </TitlesOfParts>
  <Company>Innenverwaltung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Bilinguale Zug am HCG</dc:title>
  <dc:creator>TEU</dc:creator>
  <cp:lastModifiedBy>TEU</cp:lastModifiedBy>
  <cp:revision>3</cp:revision>
  <cp:lastPrinted>2021-02-18T10:01:26Z</cp:lastPrinted>
  <dcterms:created xsi:type="dcterms:W3CDTF">2022-03-11T09:39:45Z</dcterms:created>
  <dcterms:modified xsi:type="dcterms:W3CDTF">2022-03-11T10:06:22Z</dcterms:modified>
</cp:coreProperties>
</file>